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notesMasterIdLst>
    <p:notesMasterId r:id="rId13"/>
  </p:notesMasterIdLst>
  <p:sldIdLst>
    <p:sldId id="322" r:id="rId2"/>
    <p:sldId id="323" r:id="rId3"/>
    <p:sldId id="325" r:id="rId4"/>
    <p:sldId id="326" r:id="rId5"/>
    <p:sldId id="327" r:id="rId6"/>
    <p:sldId id="307" r:id="rId7"/>
    <p:sldId id="308" r:id="rId8"/>
    <p:sldId id="309" r:id="rId9"/>
    <p:sldId id="310" r:id="rId10"/>
    <p:sldId id="311" r:id="rId11"/>
    <p:sldId id="261" r:id="rId12"/>
  </p:sldIdLst>
  <p:sldSz cx="12192000" cy="6858000"/>
  <p:notesSz cx="6858000" cy="9144000"/>
  <p:defaultTextStyle>
    <a:defPPr>
      <a:defRPr lang="sv-S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2" pos="3840" userDrawn="1">
          <p15:clr>
            <a:srgbClr val="A4A3A4"/>
          </p15:clr>
        </p15:guide>
        <p15:guide id="3" orient="horz"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etra Axelsson" initials="PA" lastIdx="3" clrIdx="0">
    <p:extLst>
      <p:ext uri="{19B8F6BF-5375-455C-9EA6-DF929625EA0E}">
        <p15:presenceInfo xmlns:p15="http://schemas.microsoft.com/office/powerpoint/2012/main" userId="S::petra.axelsson@socialdemokraterna.se::919a7e82-8434-43e7-a141-a76a127acdb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D1B34"/>
    <a:srgbClr val="FEDCD6"/>
    <a:srgbClr val="B40D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0902" autoAdjust="0"/>
  </p:normalViewPr>
  <p:slideViewPr>
    <p:cSldViewPr snapToGrid="0">
      <p:cViewPr varScale="1">
        <p:scale>
          <a:sx n="101" d="100"/>
          <a:sy n="101" d="100"/>
        </p:scale>
        <p:origin x="852" y="96"/>
      </p:cViewPr>
      <p:guideLst>
        <p:guide pos="3840"/>
        <p:guide orient="horz"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37B155-E826-46B9-9A3A-888A910707A3}" type="datetimeFigureOut">
              <a:rPr lang="en-US" smtClean="0"/>
              <a:t>10/2/2024</a:t>
            </a:fld>
            <a:endParaRPr lang="en-US"/>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8ED29D-D7E3-4547-AF0B-728EC45DF93B}" type="slidenum">
              <a:rPr lang="en-US" smtClean="0"/>
              <a:t>‹#›</a:t>
            </a:fld>
            <a:endParaRPr lang="en-US"/>
          </a:p>
        </p:txBody>
      </p:sp>
    </p:spTree>
    <p:extLst>
      <p:ext uri="{BB962C8B-B14F-4D97-AF65-F5344CB8AC3E}">
        <p14:creationId xmlns:p14="http://schemas.microsoft.com/office/powerpoint/2010/main" val="1127124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Google Shape;49;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0" name="Google Shape;50;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sv-SE" dirty="0"/>
              <a:t>Upplägget är baserat på att deltagarna ofta jobbar i mindre konstellationer. </a:t>
            </a:r>
          </a:p>
          <a:p>
            <a:pPr marL="0" lvl="0" indent="0" algn="l" rtl="0">
              <a:spcBef>
                <a:spcPts val="0"/>
              </a:spcBef>
              <a:spcAft>
                <a:spcPts val="0"/>
              </a:spcAft>
              <a:buNone/>
            </a:pPr>
            <a:r>
              <a:rPr lang="sv-SE" dirty="0"/>
              <a:t>Möblera gärna rummet i öar med 4-6 deltagare. Tänk på att, löpande under utbildningen, rotera deltagare så att grupper skapas.</a:t>
            </a:r>
          </a:p>
          <a:p>
            <a:pPr marL="0" lvl="0" indent="0" algn="l" rtl="0">
              <a:spcBef>
                <a:spcPts val="0"/>
              </a:spcBef>
              <a:spcAft>
                <a:spcPts val="0"/>
              </a:spcAft>
              <a:buNone/>
            </a:pPr>
            <a:endParaRPr dirty="0"/>
          </a:p>
        </p:txBody>
      </p:sp>
      <p:sp>
        <p:nvSpPr>
          <p:cNvPr id="51" name="Google Shape;51;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sv-SE"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35306567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9"/>
        <p:cNvGrpSpPr/>
        <p:nvPr/>
      </p:nvGrpSpPr>
      <p:grpSpPr>
        <a:xfrm>
          <a:off x="0" y="0"/>
          <a:ext cx="0" cy="0"/>
          <a:chOff x="0" y="0"/>
          <a:chExt cx="0" cy="0"/>
        </a:xfrm>
      </p:grpSpPr>
      <p:sp>
        <p:nvSpPr>
          <p:cNvPr id="440" name="Google Shape;440;p5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41" name="Google Shape;441;p5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sv-SE" sz="1200" dirty="0">
                <a:solidFill>
                  <a:schemeClr val="dk1"/>
                </a:solidFill>
                <a:highlight>
                  <a:srgbClr val="FFFFFF"/>
                </a:highlight>
              </a:rPr>
              <a:t>Uppskattad tidsåtgång: 3 min</a:t>
            </a:r>
            <a:endParaRPr dirty="0"/>
          </a:p>
          <a:p>
            <a:pPr marL="0" lvl="0" indent="0" algn="l" rtl="0">
              <a:spcBef>
                <a:spcPts val="0"/>
              </a:spcBef>
              <a:spcAft>
                <a:spcPts val="0"/>
              </a:spcAft>
              <a:buClr>
                <a:schemeClr val="dk1"/>
              </a:buClr>
              <a:buSzPts val="1200"/>
              <a:buFont typeface="Calibri"/>
              <a:buNone/>
            </a:pPr>
            <a:endParaRPr sz="1200" dirty="0"/>
          </a:p>
        </p:txBody>
      </p:sp>
      <p:sp>
        <p:nvSpPr>
          <p:cNvPr id="442" name="Google Shape;442;p5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sv-SE"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10</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18ED29D-D7E3-4547-AF0B-728EC45DF93B}" type="slidenum">
              <a:rPr lang="sv-SE" smtClean="0"/>
              <a:t>11</a:t>
            </a:fld>
            <a:endParaRPr lang="sv-SE" dirty="0"/>
          </a:p>
        </p:txBody>
      </p:sp>
    </p:spTree>
    <p:extLst>
      <p:ext uri="{BB962C8B-B14F-4D97-AF65-F5344CB8AC3E}">
        <p14:creationId xmlns:p14="http://schemas.microsoft.com/office/powerpoint/2010/main" val="3679359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6" name="Google Shape;5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sv-SE" dirty="0"/>
              <a:t>Uppskattad tidsåtgång: 2 min</a:t>
            </a:r>
            <a:endParaRPr dirty="0"/>
          </a:p>
          <a:p>
            <a:pPr marL="0" marR="0" lvl="0" indent="0" algn="l" rtl="0">
              <a:lnSpc>
                <a:spcPct val="100000"/>
              </a:lnSpc>
              <a:spcBef>
                <a:spcPts val="0"/>
              </a:spcBef>
              <a:spcAft>
                <a:spcPts val="0"/>
              </a:spcAft>
              <a:buClr>
                <a:schemeClr val="dk1"/>
              </a:buClr>
              <a:buSzPts val="1200"/>
              <a:buFont typeface="Calibri"/>
              <a:buNone/>
            </a:pPr>
            <a:endParaRPr lang="sv-SE" dirty="0"/>
          </a:p>
          <a:p>
            <a:pPr marL="0" marR="0" lvl="0" indent="0" algn="l" rtl="0">
              <a:lnSpc>
                <a:spcPct val="100000"/>
              </a:lnSpc>
              <a:spcBef>
                <a:spcPts val="0"/>
              </a:spcBef>
              <a:spcAft>
                <a:spcPts val="0"/>
              </a:spcAft>
              <a:buClr>
                <a:schemeClr val="dk1"/>
              </a:buClr>
              <a:buSzPts val="1200"/>
              <a:buFont typeface="Calibri"/>
              <a:buNone/>
            </a:pPr>
            <a:r>
              <a:rPr lang="sv-SE" dirty="0"/>
              <a:t>Hälsa deltagarna välkomna och se till att alla känner sig sedda bekräftade. </a:t>
            </a:r>
          </a:p>
          <a:p>
            <a:pPr marL="0" lvl="0" indent="0" algn="l" rtl="0">
              <a:spcBef>
                <a:spcPts val="0"/>
              </a:spcBef>
              <a:spcAft>
                <a:spcPts val="0"/>
              </a:spcAft>
              <a:buNone/>
            </a:pPr>
            <a:r>
              <a:rPr lang="sv-SE" dirty="0"/>
              <a:t>Viktigt att alla har fokus</a:t>
            </a:r>
          </a:p>
        </p:txBody>
      </p:sp>
      <p:sp>
        <p:nvSpPr>
          <p:cNvPr id="57" name="Google Shape;57;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sv-SE"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2</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2830005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8" name="Google Shape;68;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sv-SE" sz="1200"/>
              <a:t>Gå igenom övergripande syfte med utbildning. </a:t>
            </a:r>
            <a:endParaRPr/>
          </a:p>
          <a:p>
            <a:pPr marL="0" lvl="0" indent="0" algn="l" rtl="0">
              <a:spcBef>
                <a:spcPts val="0"/>
              </a:spcBef>
              <a:spcAft>
                <a:spcPts val="0"/>
              </a:spcAft>
              <a:buNone/>
            </a:pPr>
            <a:endParaRPr/>
          </a:p>
        </p:txBody>
      </p:sp>
      <p:sp>
        <p:nvSpPr>
          <p:cNvPr id="69" name="Google Shape;69;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sv-SE"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3</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42285673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5" name="Google Shape;75;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sv-SE" sz="1200"/>
              <a:t>Gå igenom övergripande mål med utbildning. </a:t>
            </a:r>
            <a:endParaRPr/>
          </a:p>
          <a:p>
            <a:pPr marL="0" lvl="0" indent="0" algn="l" rtl="0">
              <a:spcBef>
                <a:spcPts val="0"/>
              </a:spcBef>
              <a:spcAft>
                <a:spcPts val="0"/>
              </a:spcAft>
              <a:buNone/>
            </a:pPr>
            <a:endParaRPr/>
          </a:p>
        </p:txBody>
      </p:sp>
      <p:sp>
        <p:nvSpPr>
          <p:cNvPr id="76" name="Google Shape;76;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sv-SE"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4</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16132213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2" name="Google Shape;82;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r>
              <a:rPr lang="sv-SE" sz="1200" dirty="0">
                <a:solidFill>
                  <a:schemeClr val="dk1"/>
                </a:solidFill>
              </a:rPr>
              <a:t>Uppskattad tidsåtgång: 10 min (baserat på 4-5 deltagare </a:t>
            </a:r>
            <a:r>
              <a:rPr lang="sv-SE" dirty="0"/>
              <a:t>per grupp</a:t>
            </a:r>
            <a:r>
              <a:rPr lang="sv-SE" sz="1200" dirty="0">
                <a:solidFill>
                  <a:schemeClr val="dk1"/>
                </a:solidFill>
              </a:rPr>
              <a:t>)</a:t>
            </a:r>
            <a:endParaRPr dirty="0"/>
          </a:p>
          <a:p>
            <a:pPr marL="0" lvl="0" indent="0" algn="l" rtl="0">
              <a:spcBef>
                <a:spcPts val="0"/>
              </a:spcBef>
              <a:spcAft>
                <a:spcPts val="0"/>
              </a:spcAft>
              <a:buClr>
                <a:schemeClr val="dk1"/>
              </a:buClr>
              <a:buSzPts val="1100"/>
              <a:buFont typeface="Arial"/>
              <a:buNone/>
            </a:pPr>
            <a:endParaRPr sz="1200" dirty="0">
              <a:solidFill>
                <a:schemeClr val="dk1"/>
              </a:solidFill>
            </a:endParaRPr>
          </a:p>
          <a:p>
            <a:pPr marL="0" lvl="0" indent="0" algn="l" rtl="0">
              <a:spcBef>
                <a:spcPts val="0"/>
              </a:spcBef>
              <a:spcAft>
                <a:spcPts val="0"/>
              </a:spcAft>
              <a:buClr>
                <a:schemeClr val="dk1"/>
              </a:buClr>
              <a:buSzPts val="1100"/>
              <a:buFont typeface="Arial"/>
              <a:buNone/>
            </a:pPr>
            <a:r>
              <a:rPr lang="sv-SE" sz="1200" dirty="0">
                <a:solidFill>
                  <a:schemeClr val="dk1"/>
                </a:solidFill>
              </a:rPr>
              <a:t>Dela syfte med incheckning. Dela förväntad tidsåtgång. 2 min per person.</a:t>
            </a:r>
            <a:endParaRPr dirty="0"/>
          </a:p>
          <a:p>
            <a:pPr marL="0" lvl="0" indent="0" algn="l" rtl="0">
              <a:spcBef>
                <a:spcPts val="0"/>
              </a:spcBef>
              <a:spcAft>
                <a:spcPts val="0"/>
              </a:spcAft>
              <a:buClr>
                <a:schemeClr val="dk1"/>
              </a:buClr>
              <a:buSzPts val="1100"/>
              <a:buFont typeface="Arial"/>
              <a:buNone/>
            </a:pPr>
            <a:endParaRPr sz="1200" dirty="0">
              <a:solidFill>
                <a:schemeClr val="dk1"/>
              </a:solidFill>
            </a:endParaRPr>
          </a:p>
          <a:p>
            <a:pPr marL="0" lvl="0" indent="0" algn="l" rtl="0">
              <a:spcBef>
                <a:spcPts val="0"/>
              </a:spcBef>
              <a:spcAft>
                <a:spcPts val="0"/>
              </a:spcAft>
              <a:buClr>
                <a:schemeClr val="dk1"/>
              </a:buClr>
              <a:buSzPts val="1100"/>
              <a:buFont typeface="Arial"/>
              <a:buNone/>
            </a:pPr>
            <a:r>
              <a:rPr lang="sv-SE" sz="1200" dirty="0">
                <a:solidFill>
                  <a:schemeClr val="dk1"/>
                </a:solidFill>
              </a:rPr>
              <a:t>Syftet med incheckning är att skapa en känsla av närvaro  i gruppen, att redan i inledningen av träffen bli sedd och hörd. </a:t>
            </a:r>
            <a:endParaRPr dirty="0"/>
          </a:p>
          <a:p>
            <a:pPr marL="0" lvl="0" indent="0" algn="l" rtl="0">
              <a:spcBef>
                <a:spcPts val="0"/>
              </a:spcBef>
              <a:spcAft>
                <a:spcPts val="0"/>
              </a:spcAft>
              <a:buClr>
                <a:schemeClr val="dk1"/>
              </a:buClr>
              <a:buSzPts val="1100"/>
              <a:buFont typeface="Arial"/>
              <a:buNone/>
            </a:pPr>
            <a:r>
              <a:rPr lang="sv-SE" sz="1200" dirty="0">
                <a:solidFill>
                  <a:schemeClr val="dk1"/>
                </a:solidFill>
              </a:rPr>
              <a:t>En ”Incheckning” kan också stödja deltagarnas förmåga att “släppa” annat som hänt under dagen och att bli mer närvarande. </a:t>
            </a:r>
            <a:endParaRPr dirty="0"/>
          </a:p>
          <a:p>
            <a:pPr marL="0" lvl="0" indent="0" algn="l" rtl="0">
              <a:spcBef>
                <a:spcPts val="0"/>
              </a:spcBef>
              <a:spcAft>
                <a:spcPts val="0"/>
              </a:spcAft>
              <a:buClr>
                <a:schemeClr val="dk1"/>
              </a:buClr>
              <a:buSzPts val="1100"/>
              <a:buFont typeface="Arial"/>
              <a:buNone/>
            </a:pPr>
            <a:endParaRPr sz="1200" dirty="0">
              <a:solidFill>
                <a:schemeClr val="dk1"/>
              </a:solidFill>
            </a:endParaRPr>
          </a:p>
          <a:p>
            <a:pPr marL="0" lvl="0" indent="0" algn="l" rtl="0">
              <a:spcBef>
                <a:spcPts val="0"/>
              </a:spcBef>
              <a:spcAft>
                <a:spcPts val="0"/>
              </a:spcAft>
              <a:buClr>
                <a:schemeClr val="dk1"/>
              </a:buClr>
              <a:buSzPts val="1100"/>
              <a:buFont typeface="Arial"/>
              <a:buNone/>
            </a:pPr>
            <a:r>
              <a:rPr lang="sv-SE" sz="1200" dirty="0">
                <a:solidFill>
                  <a:schemeClr val="dk1"/>
                </a:solidFill>
              </a:rPr>
              <a:t>Frågeställningar för en incheckning kan variera.</a:t>
            </a:r>
            <a:endParaRPr dirty="0"/>
          </a:p>
          <a:p>
            <a:pPr marL="0" lvl="0" indent="0" algn="l" rtl="0">
              <a:spcBef>
                <a:spcPts val="0"/>
              </a:spcBef>
              <a:spcAft>
                <a:spcPts val="0"/>
              </a:spcAft>
              <a:buClr>
                <a:schemeClr val="dk1"/>
              </a:buClr>
              <a:buSzPts val="1100"/>
              <a:buFont typeface="Arial"/>
              <a:buNone/>
            </a:pPr>
            <a:r>
              <a:rPr lang="sv-SE" sz="1200" dirty="0">
                <a:solidFill>
                  <a:schemeClr val="dk1"/>
                </a:solidFill>
              </a:rPr>
              <a:t>Inledningsvis kan incheckning användas som en kort uppstart med att stödja att deltagare att lära känna varandra mer och stötta dem till att börja fokusera på utbildningen.</a:t>
            </a:r>
            <a:endParaRPr dirty="0"/>
          </a:p>
          <a:p>
            <a:pPr marL="0" lvl="0" indent="0" algn="l" rtl="0">
              <a:spcBef>
                <a:spcPts val="0"/>
              </a:spcBef>
              <a:spcAft>
                <a:spcPts val="0"/>
              </a:spcAft>
              <a:buClr>
                <a:schemeClr val="dk1"/>
              </a:buClr>
              <a:buSzPts val="1100"/>
              <a:buFont typeface="Arial"/>
              <a:buNone/>
            </a:pPr>
            <a:r>
              <a:rPr lang="sv-SE" sz="1200" dirty="0">
                <a:solidFill>
                  <a:schemeClr val="dk1"/>
                </a:solidFill>
              </a:rPr>
              <a:t>Längre fram i utbildningen kan det fylla en funktion att komma samman igen snabbt genom att dela vad som hänt sedan sist.</a:t>
            </a:r>
            <a:endParaRPr dirty="0"/>
          </a:p>
          <a:p>
            <a:pPr marL="0" lvl="0" indent="0" algn="l" rtl="0">
              <a:spcBef>
                <a:spcPts val="0"/>
              </a:spcBef>
              <a:spcAft>
                <a:spcPts val="0"/>
              </a:spcAft>
              <a:buClr>
                <a:schemeClr val="dk1"/>
              </a:buClr>
              <a:buSzPts val="1200"/>
              <a:buFont typeface="Calibri"/>
              <a:buNone/>
            </a:pPr>
            <a:endParaRPr sz="1200" dirty="0">
              <a:solidFill>
                <a:schemeClr val="dk1"/>
              </a:solidFill>
            </a:endParaRPr>
          </a:p>
          <a:p>
            <a:pPr marL="0" lvl="0" indent="0" algn="l" rtl="0">
              <a:spcBef>
                <a:spcPts val="0"/>
              </a:spcBef>
              <a:spcAft>
                <a:spcPts val="0"/>
              </a:spcAft>
              <a:buClr>
                <a:schemeClr val="dk1"/>
              </a:buClr>
              <a:buSzPts val="1200"/>
              <a:buFont typeface="Calibri"/>
              <a:buNone/>
            </a:pPr>
            <a:r>
              <a:rPr lang="sv-SE" sz="1200" dirty="0">
                <a:solidFill>
                  <a:schemeClr val="dk1"/>
                </a:solidFill>
              </a:rPr>
              <a:t>Förslag på inledande mening:</a:t>
            </a:r>
            <a:endParaRPr dirty="0"/>
          </a:p>
          <a:p>
            <a:pPr marL="0" lvl="0" indent="0" algn="l" rtl="0">
              <a:spcBef>
                <a:spcPts val="0"/>
              </a:spcBef>
              <a:spcAft>
                <a:spcPts val="0"/>
              </a:spcAft>
              <a:buClr>
                <a:schemeClr val="dk1"/>
              </a:buClr>
              <a:buSzPts val="1200"/>
              <a:buFont typeface="Calibri"/>
              <a:buNone/>
            </a:pPr>
            <a:r>
              <a:rPr lang="sv-SE" sz="1200" dirty="0">
                <a:solidFill>
                  <a:schemeClr val="dk1"/>
                </a:solidFill>
              </a:rPr>
              <a:t>“Ni ska få en möjlighet att lära känna varandra mer på djupet lite senare under denna träff </a:t>
            </a:r>
            <a:r>
              <a:rPr lang="sv-SE" sz="1200" dirty="0">
                <a:solidFill>
                  <a:schemeClr val="dk1"/>
                </a:solidFill>
                <a:highlight>
                  <a:schemeClr val="lt1"/>
                </a:highlight>
              </a:rPr>
              <a:t>men innan vi ens går igenom upplägg för utbildningen önskar jag att vi checkar in till denna utbildning och träff. Säg ditt namn, var du kommer ifrån, en sak som du älskar med att vara en del av rörelsen samt dela en förväntan på utbildningen. De som inte delar för stunden lyssnar aktivt och tar in vad andra säger utan att kommentera eller gå i dialog.”</a:t>
            </a:r>
            <a:endParaRPr dirty="0"/>
          </a:p>
          <a:p>
            <a:pPr marL="0" lvl="0" indent="0" algn="l" rtl="0">
              <a:spcBef>
                <a:spcPts val="0"/>
              </a:spcBef>
              <a:spcAft>
                <a:spcPts val="0"/>
              </a:spcAft>
              <a:buClr>
                <a:schemeClr val="dk1"/>
              </a:buClr>
              <a:buSzPts val="1200"/>
              <a:buFont typeface="Calibri"/>
              <a:buNone/>
            </a:pPr>
            <a:endParaRPr sz="1200" dirty="0">
              <a:solidFill>
                <a:schemeClr val="dk1"/>
              </a:solidFill>
              <a:highlight>
                <a:schemeClr val="lt1"/>
              </a:highlight>
            </a:endParaRPr>
          </a:p>
          <a:p>
            <a:pPr marL="0" lvl="0" indent="0" algn="l" rtl="0">
              <a:spcBef>
                <a:spcPts val="0"/>
              </a:spcBef>
              <a:spcAft>
                <a:spcPts val="0"/>
              </a:spcAft>
              <a:buNone/>
            </a:pPr>
            <a:endParaRPr dirty="0"/>
          </a:p>
        </p:txBody>
      </p:sp>
      <p:sp>
        <p:nvSpPr>
          <p:cNvPr id="83" name="Google Shape;83;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sv-SE"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5</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23332066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2"/>
        <p:cNvGrpSpPr/>
        <p:nvPr/>
      </p:nvGrpSpPr>
      <p:grpSpPr>
        <a:xfrm>
          <a:off x="0" y="0"/>
          <a:ext cx="0" cy="0"/>
          <a:chOff x="0" y="0"/>
          <a:chExt cx="0" cy="0"/>
        </a:xfrm>
      </p:grpSpPr>
      <p:sp>
        <p:nvSpPr>
          <p:cNvPr id="413" name="Google Shape;413;p5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14" name="Google Shape;414;p5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sv-SE"/>
              <a:t>Ge instruktion</a:t>
            </a:r>
            <a:endParaRPr/>
          </a:p>
          <a:p>
            <a:pPr marL="0" lvl="0" indent="0" algn="l" rtl="0">
              <a:spcBef>
                <a:spcPts val="0"/>
              </a:spcBef>
              <a:spcAft>
                <a:spcPts val="0"/>
              </a:spcAft>
              <a:buNone/>
            </a:pPr>
            <a:r>
              <a:rPr lang="sv-SE"/>
              <a:t>Enskild reflektion 3 min</a:t>
            </a:r>
            <a:endParaRPr/>
          </a:p>
        </p:txBody>
      </p:sp>
      <p:sp>
        <p:nvSpPr>
          <p:cNvPr id="415" name="Google Shape;415;p5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sv-SE"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6</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9"/>
        <p:cNvGrpSpPr/>
        <p:nvPr/>
      </p:nvGrpSpPr>
      <p:grpSpPr>
        <a:xfrm>
          <a:off x="0" y="0"/>
          <a:ext cx="0" cy="0"/>
          <a:chOff x="0" y="0"/>
          <a:chExt cx="0" cy="0"/>
        </a:xfrm>
      </p:grpSpPr>
      <p:sp>
        <p:nvSpPr>
          <p:cNvPr id="420" name="Google Shape;420;p5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21" name="Google Shape;421;p5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r>
              <a:rPr lang="sv-SE" sz="1200">
                <a:solidFill>
                  <a:schemeClr val="dk1"/>
                </a:solidFill>
              </a:rPr>
              <a:t>Ge instruktion</a:t>
            </a:r>
            <a:endParaRPr/>
          </a:p>
          <a:p>
            <a:pPr marL="0" lvl="0" indent="0" algn="l" rtl="0">
              <a:spcBef>
                <a:spcPts val="0"/>
              </a:spcBef>
              <a:spcAft>
                <a:spcPts val="0"/>
              </a:spcAft>
              <a:buClr>
                <a:schemeClr val="dk1"/>
              </a:buClr>
              <a:buSzPts val="1100"/>
              <a:buFont typeface="Arial"/>
              <a:buNone/>
            </a:pPr>
            <a:r>
              <a:rPr lang="sv-SE" sz="1200">
                <a:solidFill>
                  <a:schemeClr val="dk1"/>
                </a:solidFill>
                <a:highlight>
                  <a:schemeClr val="lt1"/>
                </a:highlight>
              </a:rPr>
              <a:t>Dela med varandra i mindre grupper om 4-5 deltagare i 15 minuter.</a:t>
            </a:r>
            <a:endParaRPr/>
          </a:p>
          <a:p>
            <a:pPr marL="0" lvl="0" indent="0" algn="l" rtl="0">
              <a:spcBef>
                <a:spcPts val="0"/>
              </a:spcBef>
              <a:spcAft>
                <a:spcPts val="0"/>
              </a:spcAft>
              <a:buClr>
                <a:schemeClr val="dk1"/>
              </a:buClr>
              <a:buSzPts val="1100"/>
              <a:buFont typeface="Arial"/>
              <a:buNone/>
            </a:pPr>
            <a:endParaRPr sz="1200">
              <a:solidFill>
                <a:schemeClr val="dk1"/>
              </a:solidFill>
              <a:highlight>
                <a:schemeClr val="lt1"/>
              </a:highlight>
            </a:endParaRPr>
          </a:p>
          <a:p>
            <a:pPr marL="0" lvl="0" indent="0" algn="l" rtl="0">
              <a:spcBef>
                <a:spcPts val="0"/>
              </a:spcBef>
              <a:spcAft>
                <a:spcPts val="0"/>
              </a:spcAft>
              <a:buNone/>
            </a:pPr>
            <a:endParaRPr/>
          </a:p>
        </p:txBody>
      </p:sp>
      <p:sp>
        <p:nvSpPr>
          <p:cNvPr id="422" name="Google Shape;422;p5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sv-SE"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7</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6"/>
        <p:cNvGrpSpPr/>
        <p:nvPr/>
      </p:nvGrpSpPr>
      <p:grpSpPr>
        <a:xfrm>
          <a:off x="0" y="0"/>
          <a:ext cx="0" cy="0"/>
          <a:chOff x="0" y="0"/>
          <a:chExt cx="0" cy="0"/>
        </a:xfrm>
      </p:grpSpPr>
      <p:sp>
        <p:nvSpPr>
          <p:cNvPr id="427" name="Google Shape;427;p5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28" name="Google Shape;428;p5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a:p>
            <a:pPr marL="0" lvl="0" indent="0" algn="l" rtl="0">
              <a:spcBef>
                <a:spcPts val="0"/>
              </a:spcBef>
              <a:spcAft>
                <a:spcPts val="0"/>
              </a:spcAft>
              <a:buNone/>
            </a:pPr>
            <a:endParaRPr dirty="0"/>
          </a:p>
        </p:txBody>
      </p:sp>
      <p:sp>
        <p:nvSpPr>
          <p:cNvPr id="429" name="Google Shape;429;p5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sv-SE"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8</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2"/>
        <p:cNvGrpSpPr/>
        <p:nvPr/>
      </p:nvGrpSpPr>
      <p:grpSpPr>
        <a:xfrm>
          <a:off x="0" y="0"/>
          <a:ext cx="0" cy="0"/>
          <a:chOff x="0" y="0"/>
          <a:chExt cx="0" cy="0"/>
        </a:xfrm>
      </p:grpSpPr>
      <p:sp>
        <p:nvSpPr>
          <p:cNvPr id="433" name="Google Shape;433;p5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34" name="Google Shape;434;p5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sv-SE" sz="1200" dirty="0"/>
              <a:t>Uppskattad tidsåtgång: 1 min</a:t>
            </a:r>
            <a:endParaRPr dirty="0"/>
          </a:p>
        </p:txBody>
      </p:sp>
      <p:sp>
        <p:nvSpPr>
          <p:cNvPr id="435" name="Google Shape;435;p5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sv-SE"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9</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Rubrikbild">
    <p:bg>
      <p:bgPr>
        <a:solidFill>
          <a:schemeClr val="accent2"/>
        </a:solidFill>
        <a:effectLst/>
      </p:bgPr>
    </p:bg>
    <p:spTree>
      <p:nvGrpSpPr>
        <p:cNvPr id="1" name=""/>
        <p:cNvGrpSpPr/>
        <p:nvPr/>
      </p:nvGrpSpPr>
      <p:grpSpPr>
        <a:xfrm>
          <a:off x="0" y="0"/>
          <a:ext cx="0" cy="0"/>
          <a:chOff x="0" y="0"/>
          <a:chExt cx="0" cy="0"/>
        </a:xfrm>
      </p:grpSpPr>
      <p:pic>
        <p:nvPicPr>
          <p:cNvPr id="14" name="Bildobjekt 13">
            <a:extLst>
              <a:ext uri="{FF2B5EF4-FFF2-40B4-BE49-F238E27FC236}">
                <a16:creationId xmlns:a16="http://schemas.microsoft.com/office/drawing/2014/main" id="{913953AB-E7C9-43E8-B896-8E1A10255641}"/>
              </a:ext>
            </a:extLst>
          </p:cNvPr>
          <p:cNvPicPr>
            <a:picLocks noChangeAspect="1"/>
          </p:cNvPicPr>
          <p:nvPr userDrawn="1"/>
        </p:nvPicPr>
        <p:blipFill>
          <a:blip r:embed="rId2"/>
          <a:stretch>
            <a:fillRect/>
          </a:stretch>
        </p:blipFill>
        <p:spPr>
          <a:xfrm>
            <a:off x="10361682" y="5260041"/>
            <a:ext cx="1222317" cy="1086153"/>
          </a:xfrm>
          <a:prstGeom prst="rect">
            <a:avLst/>
          </a:prstGeom>
        </p:spPr>
      </p:pic>
      <p:sp>
        <p:nvSpPr>
          <p:cNvPr id="6150" name="Rectangle 6"/>
          <p:cNvSpPr>
            <a:spLocks noGrp="1" noChangeArrowheads="1"/>
          </p:cNvSpPr>
          <p:nvPr>
            <p:ph type="ctrTitle" hasCustomPrompt="1"/>
          </p:nvPr>
        </p:nvSpPr>
        <p:spPr>
          <a:xfrm>
            <a:off x="1162050" y="1183133"/>
            <a:ext cx="9613900" cy="4212317"/>
          </a:xfrm>
          <a:prstGeom prst="rect">
            <a:avLst/>
          </a:prstGeom>
        </p:spPr>
        <p:txBody>
          <a:bodyPr tIns="180000" anchor="ctr" anchorCtr="0"/>
          <a:lstStyle>
            <a:lvl1pPr algn="ctr">
              <a:defRPr sz="8400" b="0">
                <a:solidFill>
                  <a:schemeClr val="bg1"/>
                </a:solidFill>
              </a:defRPr>
            </a:lvl1pPr>
          </a:lstStyle>
          <a:p>
            <a:r>
              <a:rPr lang="sv-SE" dirty="0"/>
              <a:t>Klicka här för att ändra format</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Rubrik och innehåll">
    <p:bg>
      <p:bgRef idx="1001">
        <a:schemeClr val="bg1"/>
      </p:bgRef>
    </p:bg>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1173600" y="2570400"/>
            <a:ext cx="7560000" cy="2944800"/>
          </a:xfrm>
          <a:prstGeom prst="rect">
            <a:avLst/>
          </a:prstGeom>
        </p:spPr>
        <p:txBody>
          <a:bodyPr/>
          <a:lstStyle>
            <a:lvl1pPr>
              <a:spcBef>
                <a:spcPts val="600"/>
              </a:spcBef>
              <a:spcAft>
                <a:spcPts val="300"/>
              </a:spcAft>
              <a:defRPr/>
            </a:lvl1pPr>
          </a:lstStyle>
          <a:p>
            <a:pPr lvl="0"/>
            <a:r>
              <a:rPr lang="sv-SE"/>
              <a:t>Redigera format för bakgrundstext</a:t>
            </a:r>
          </a:p>
        </p:txBody>
      </p:sp>
      <p:pic>
        <p:nvPicPr>
          <p:cNvPr id="8" name="Bildobjekt 16">
            <a:extLst>
              <a:ext uri="{FF2B5EF4-FFF2-40B4-BE49-F238E27FC236}">
                <a16:creationId xmlns:a16="http://schemas.microsoft.com/office/drawing/2014/main" id="{9F17E83D-2BCB-4780-AA06-16BAFFBEEDB6}"/>
              </a:ext>
            </a:extLst>
          </p:cNvPr>
          <p:cNvPicPr>
            <a:picLocks noChangeAspect="1"/>
          </p:cNvPicPr>
          <p:nvPr userDrawn="1"/>
        </p:nvPicPr>
        <p:blipFill>
          <a:blip r:embed="rId2"/>
          <a:stretch>
            <a:fillRect/>
          </a:stretch>
        </p:blipFill>
        <p:spPr>
          <a:xfrm>
            <a:off x="10356979" y="5273268"/>
            <a:ext cx="1224000" cy="1086152"/>
          </a:xfrm>
          <a:prstGeom prst="rect">
            <a:avLst/>
          </a:prstGeom>
        </p:spPr>
      </p:pic>
      <p:sp>
        <p:nvSpPr>
          <p:cNvPr id="5" name="Platshållare för sidfot 4"/>
          <p:cNvSpPr>
            <a:spLocks noGrp="1"/>
          </p:cNvSpPr>
          <p:nvPr>
            <p:ph type="ftr" sz="quarter" idx="11"/>
          </p:nvPr>
        </p:nvSpPr>
        <p:spPr/>
        <p:txBody>
          <a:bodyPr/>
          <a:lstStyle>
            <a:lvl1pPr>
              <a:defRPr/>
            </a:lvl1pPr>
          </a:lstStyle>
          <a:p>
            <a:endParaRPr lang="sv-SE" dirty="0"/>
          </a:p>
        </p:txBody>
      </p:sp>
      <p:sp>
        <p:nvSpPr>
          <p:cNvPr id="6" name="Platshållare för bildnummer 5"/>
          <p:cNvSpPr>
            <a:spLocks noGrp="1"/>
          </p:cNvSpPr>
          <p:nvPr>
            <p:ph type="sldNum" sz="quarter" idx="12"/>
          </p:nvPr>
        </p:nvSpPr>
        <p:spPr/>
        <p:txBody>
          <a:bodyPr/>
          <a:lstStyle>
            <a:lvl1pPr>
              <a:defRPr/>
            </a:lvl1pPr>
          </a:lstStyle>
          <a:p>
            <a:fld id="{7919ABB3-B004-4F43-99F2-5F6F81193A3C}" type="slidenum">
              <a:rPr lang="sv-SE" smtClean="0"/>
              <a:pPr/>
              <a:t>‹#›</a:t>
            </a:fld>
            <a:endParaRPr lang="sv-SE" dirty="0"/>
          </a:p>
        </p:txBody>
      </p:sp>
      <p:sp>
        <p:nvSpPr>
          <p:cNvPr id="7" name="Rubrik 6">
            <a:extLst>
              <a:ext uri="{FF2B5EF4-FFF2-40B4-BE49-F238E27FC236}">
                <a16:creationId xmlns:a16="http://schemas.microsoft.com/office/drawing/2014/main" id="{2C474EA3-B419-4857-94F6-E0A2EBA8E9B1}"/>
              </a:ext>
            </a:extLst>
          </p:cNvPr>
          <p:cNvSpPr>
            <a:spLocks noGrp="1"/>
          </p:cNvSpPr>
          <p:nvPr>
            <p:ph type="title"/>
          </p:nvPr>
        </p:nvSpPr>
        <p:spPr/>
        <p:txBody>
          <a:bodyPr/>
          <a:lstStyle>
            <a:lvl1pPr>
              <a:defRPr b="0"/>
            </a:lvl1pPr>
          </a:lstStyle>
          <a:p>
            <a:r>
              <a:rPr lang="sv-SE"/>
              <a:t>Klicka här för att ändra mall för rubrikformat</a:t>
            </a:r>
            <a:endParaRPr lang="sv-SE" dirty="0"/>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Endast rubrik">
    <p:bg>
      <p:bgPr>
        <a:solidFill>
          <a:schemeClr val="bg1"/>
        </a:solidFill>
        <a:effectLst/>
      </p:bgPr>
    </p:bg>
    <p:spTree>
      <p:nvGrpSpPr>
        <p:cNvPr id="1" name=""/>
        <p:cNvGrpSpPr/>
        <p:nvPr/>
      </p:nvGrpSpPr>
      <p:grpSpPr>
        <a:xfrm>
          <a:off x="0" y="0"/>
          <a:ext cx="0" cy="0"/>
          <a:chOff x="0" y="0"/>
          <a:chExt cx="0" cy="0"/>
        </a:xfrm>
      </p:grpSpPr>
      <p:sp>
        <p:nvSpPr>
          <p:cNvPr id="4" name="Platshållare för sidfot 3"/>
          <p:cNvSpPr>
            <a:spLocks noGrp="1"/>
          </p:cNvSpPr>
          <p:nvPr>
            <p:ph type="ftr" sz="quarter" idx="11"/>
          </p:nvPr>
        </p:nvSpPr>
        <p:spPr/>
        <p:txBody>
          <a:bodyPr/>
          <a:lstStyle>
            <a:lvl1pPr>
              <a:defRPr/>
            </a:lvl1pPr>
          </a:lstStyle>
          <a:p>
            <a:endParaRPr lang="sv-SE" dirty="0"/>
          </a:p>
        </p:txBody>
      </p:sp>
      <p:pic>
        <p:nvPicPr>
          <p:cNvPr id="7" name="Bildobjekt 16">
            <a:extLst>
              <a:ext uri="{FF2B5EF4-FFF2-40B4-BE49-F238E27FC236}">
                <a16:creationId xmlns:a16="http://schemas.microsoft.com/office/drawing/2014/main" id="{9F17E83D-2BCB-4780-AA06-16BAFFBEEDB6}"/>
              </a:ext>
            </a:extLst>
          </p:cNvPr>
          <p:cNvPicPr>
            <a:picLocks noChangeAspect="1"/>
          </p:cNvPicPr>
          <p:nvPr userDrawn="1"/>
        </p:nvPicPr>
        <p:blipFill>
          <a:blip r:embed="rId2"/>
          <a:stretch>
            <a:fillRect/>
          </a:stretch>
        </p:blipFill>
        <p:spPr>
          <a:xfrm>
            <a:off x="10356979" y="5273268"/>
            <a:ext cx="1224000" cy="1086152"/>
          </a:xfrm>
          <a:prstGeom prst="rect">
            <a:avLst/>
          </a:prstGeom>
        </p:spPr>
      </p:pic>
      <p:sp>
        <p:nvSpPr>
          <p:cNvPr id="5" name="Platshållare för bildnummer 4"/>
          <p:cNvSpPr>
            <a:spLocks noGrp="1"/>
          </p:cNvSpPr>
          <p:nvPr>
            <p:ph type="sldNum" sz="quarter" idx="12"/>
          </p:nvPr>
        </p:nvSpPr>
        <p:spPr/>
        <p:txBody>
          <a:bodyPr/>
          <a:lstStyle>
            <a:lvl1pPr>
              <a:defRPr/>
            </a:lvl1pPr>
          </a:lstStyle>
          <a:p>
            <a:fld id="{F85C7293-DAF3-421A-8E6E-E23855CE3205}" type="slidenum">
              <a:rPr lang="sv-SE" smtClean="0"/>
              <a:pPr/>
              <a:t>‹#›</a:t>
            </a:fld>
            <a:endParaRPr lang="sv-SE" dirty="0"/>
          </a:p>
        </p:txBody>
      </p:sp>
      <p:sp>
        <p:nvSpPr>
          <p:cNvPr id="6" name="Rubrik 5">
            <a:extLst>
              <a:ext uri="{FF2B5EF4-FFF2-40B4-BE49-F238E27FC236}">
                <a16:creationId xmlns:a16="http://schemas.microsoft.com/office/drawing/2014/main" id="{672BBA37-E6EB-42A9-BB84-8E15D4B74459}"/>
              </a:ext>
            </a:extLst>
          </p:cNvPr>
          <p:cNvSpPr>
            <a:spLocks noGrp="1"/>
          </p:cNvSpPr>
          <p:nvPr>
            <p:ph type="title"/>
          </p:nvPr>
        </p:nvSpPr>
        <p:spPr/>
        <p:txBody>
          <a:bodyPr/>
          <a:lstStyle/>
          <a:p>
            <a:r>
              <a:rPr lang="sv-SE"/>
              <a:t>Klicka här för att ändra mall för rubrikformat</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 och innehåll 2">
    <p:bg>
      <p:bgPr>
        <a:solidFill>
          <a:srgbClr val="FEDCD6"/>
        </a:solidFill>
        <a:effectLst/>
      </p:bgPr>
    </p:bg>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1173600" y="2570400"/>
            <a:ext cx="7560000" cy="2944800"/>
          </a:xfrm>
          <a:prstGeom prst="rect">
            <a:avLst/>
          </a:prstGeom>
        </p:spPr>
        <p:txBody>
          <a:bodyPr/>
          <a:lstStyle>
            <a:lvl1pPr>
              <a:spcBef>
                <a:spcPts val="600"/>
              </a:spcBef>
              <a:spcAft>
                <a:spcPts val="300"/>
              </a:spcAft>
              <a:defRPr/>
            </a:lvl1pPr>
          </a:lstStyle>
          <a:p>
            <a:pPr lvl="0"/>
            <a:r>
              <a:rPr lang="sv-SE"/>
              <a:t>Redigera format för bakgrundstext</a:t>
            </a:r>
          </a:p>
        </p:txBody>
      </p:sp>
      <p:sp>
        <p:nvSpPr>
          <p:cNvPr id="5" name="Platshållare för sidfot 4"/>
          <p:cNvSpPr>
            <a:spLocks noGrp="1"/>
          </p:cNvSpPr>
          <p:nvPr>
            <p:ph type="ftr" sz="quarter" idx="11"/>
          </p:nvPr>
        </p:nvSpPr>
        <p:spPr/>
        <p:txBody>
          <a:bodyPr/>
          <a:lstStyle>
            <a:lvl1pPr>
              <a:defRPr/>
            </a:lvl1pPr>
          </a:lstStyle>
          <a:p>
            <a:endParaRPr lang="sv-SE" dirty="0"/>
          </a:p>
        </p:txBody>
      </p:sp>
      <p:sp>
        <p:nvSpPr>
          <p:cNvPr id="6" name="Platshållare för bildnummer 5"/>
          <p:cNvSpPr>
            <a:spLocks noGrp="1"/>
          </p:cNvSpPr>
          <p:nvPr>
            <p:ph type="sldNum" sz="quarter" idx="12"/>
          </p:nvPr>
        </p:nvSpPr>
        <p:spPr/>
        <p:txBody>
          <a:bodyPr/>
          <a:lstStyle>
            <a:lvl1pPr>
              <a:defRPr/>
            </a:lvl1pPr>
          </a:lstStyle>
          <a:p>
            <a:fld id="{7919ABB3-B004-4F43-99F2-5F6F81193A3C}" type="slidenum">
              <a:rPr lang="sv-SE" smtClean="0"/>
              <a:pPr/>
              <a:t>‹#›</a:t>
            </a:fld>
            <a:endParaRPr lang="sv-SE" dirty="0"/>
          </a:p>
        </p:txBody>
      </p:sp>
      <p:sp>
        <p:nvSpPr>
          <p:cNvPr id="7" name="Rubrik 6">
            <a:extLst>
              <a:ext uri="{FF2B5EF4-FFF2-40B4-BE49-F238E27FC236}">
                <a16:creationId xmlns:a16="http://schemas.microsoft.com/office/drawing/2014/main" id="{2C474EA3-B419-4857-94F6-E0A2EBA8E9B1}"/>
              </a:ext>
            </a:extLst>
          </p:cNvPr>
          <p:cNvSpPr>
            <a:spLocks noGrp="1"/>
          </p:cNvSpPr>
          <p:nvPr>
            <p:ph type="title"/>
          </p:nvPr>
        </p:nvSpPr>
        <p:spPr/>
        <p:txBody>
          <a:bodyPr/>
          <a:lstStyle/>
          <a:p>
            <a:r>
              <a:rPr lang="sv-SE"/>
              <a:t>Klicka här för att ändra mall för rubrikformat</a:t>
            </a:r>
            <a:endParaRPr lang="sv-SE" dirty="0"/>
          </a:p>
        </p:txBody>
      </p:sp>
    </p:spTree>
    <p:extLst>
      <p:ext uri="{BB962C8B-B14F-4D97-AF65-F5344CB8AC3E}">
        <p14:creationId xmlns:p14="http://schemas.microsoft.com/office/powerpoint/2010/main" val="526998409"/>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dast rubrik 2">
    <p:bg>
      <p:bgPr>
        <a:solidFill>
          <a:srgbClr val="FEDCD6"/>
        </a:solidFill>
        <a:effectLst/>
      </p:bgPr>
    </p:bg>
    <p:spTree>
      <p:nvGrpSpPr>
        <p:cNvPr id="1" name=""/>
        <p:cNvGrpSpPr/>
        <p:nvPr/>
      </p:nvGrpSpPr>
      <p:grpSpPr>
        <a:xfrm>
          <a:off x="0" y="0"/>
          <a:ext cx="0" cy="0"/>
          <a:chOff x="0" y="0"/>
          <a:chExt cx="0" cy="0"/>
        </a:xfrm>
      </p:grpSpPr>
      <p:sp>
        <p:nvSpPr>
          <p:cNvPr id="4" name="Platshållare för sidfot 3"/>
          <p:cNvSpPr>
            <a:spLocks noGrp="1"/>
          </p:cNvSpPr>
          <p:nvPr>
            <p:ph type="ftr" sz="quarter" idx="11"/>
          </p:nvPr>
        </p:nvSpPr>
        <p:spPr/>
        <p:txBody>
          <a:bodyPr/>
          <a:lstStyle>
            <a:lvl1pPr>
              <a:defRPr/>
            </a:lvl1pPr>
          </a:lstStyle>
          <a:p>
            <a:endParaRPr lang="sv-SE" dirty="0"/>
          </a:p>
        </p:txBody>
      </p:sp>
      <p:sp>
        <p:nvSpPr>
          <p:cNvPr id="5" name="Platshållare för bildnummer 4"/>
          <p:cNvSpPr>
            <a:spLocks noGrp="1"/>
          </p:cNvSpPr>
          <p:nvPr>
            <p:ph type="sldNum" sz="quarter" idx="12"/>
          </p:nvPr>
        </p:nvSpPr>
        <p:spPr/>
        <p:txBody>
          <a:bodyPr/>
          <a:lstStyle>
            <a:lvl1pPr>
              <a:defRPr/>
            </a:lvl1pPr>
          </a:lstStyle>
          <a:p>
            <a:fld id="{F85C7293-DAF3-421A-8E6E-E23855CE3205}" type="slidenum">
              <a:rPr lang="sv-SE" smtClean="0"/>
              <a:pPr/>
              <a:t>‹#›</a:t>
            </a:fld>
            <a:endParaRPr lang="sv-SE" dirty="0"/>
          </a:p>
        </p:txBody>
      </p:sp>
      <p:sp>
        <p:nvSpPr>
          <p:cNvPr id="6" name="Rubrik 5">
            <a:extLst>
              <a:ext uri="{FF2B5EF4-FFF2-40B4-BE49-F238E27FC236}">
                <a16:creationId xmlns:a16="http://schemas.microsoft.com/office/drawing/2014/main" id="{672BBA37-E6EB-42A9-BB84-8E15D4B74459}"/>
              </a:ext>
            </a:extLst>
          </p:cNvPr>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641443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Slutbild">
    <p:bg>
      <p:bgPr>
        <a:solidFill>
          <a:schemeClr val="accent2"/>
        </a:solidFill>
        <a:effectLst/>
      </p:bgPr>
    </p:bg>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274FBCDD-2D73-1F49-826A-160CB3CFCAC8}"/>
              </a:ext>
            </a:extLst>
          </p:cNvPr>
          <p:cNvPicPr>
            <a:picLocks noChangeAspect="1"/>
          </p:cNvPicPr>
          <p:nvPr userDrawn="1"/>
        </p:nvPicPr>
        <p:blipFill>
          <a:blip r:embed="rId2"/>
          <a:stretch>
            <a:fillRect/>
          </a:stretch>
        </p:blipFill>
        <p:spPr>
          <a:xfrm>
            <a:off x="4255090" y="1809000"/>
            <a:ext cx="3681820" cy="3240000"/>
          </a:xfrm>
          <a:prstGeom prst="rect">
            <a:avLst/>
          </a:prstGeom>
        </p:spPr>
      </p:pic>
    </p:spTree>
    <p:extLst>
      <p:ext uri="{BB962C8B-B14F-4D97-AF65-F5344CB8AC3E}">
        <p14:creationId xmlns:p14="http://schemas.microsoft.com/office/powerpoint/2010/main" val="73955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Slogan">
    <p:bg>
      <p:bgPr>
        <a:solidFill>
          <a:schemeClr val="accent2"/>
        </a:solidFill>
        <a:effectLst/>
      </p:bgPr>
    </p:bg>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6EF17898-CBF0-9D46-988B-91F305DB48D7}"/>
              </a:ext>
            </a:extLst>
          </p:cNvPr>
          <p:cNvPicPr>
            <a:picLocks noChangeAspect="1"/>
          </p:cNvPicPr>
          <p:nvPr userDrawn="1"/>
        </p:nvPicPr>
        <p:blipFill>
          <a:blip r:embed="rId2"/>
          <a:stretch>
            <a:fillRect/>
          </a:stretch>
        </p:blipFill>
        <p:spPr>
          <a:xfrm>
            <a:off x="4465349" y="5677832"/>
            <a:ext cx="3261302" cy="688165"/>
          </a:xfrm>
          <a:prstGeom prst="rect">
            <a:avLst/>
          </a:prstGeom>
        </p:spPr>
      </p:pic>
      <p:sp>
        <p:nvSpPr>
          <p:cNvPr id="4" name="Rectangle 6">
            <a:extLst>
              <a:ext uri="{FF2B5EF4-FFF2-40B4-BE49-F238E27FC236}">
                <a16:creationId xmlns:a16="http://schemas.microsoft.com/office/drawing/2014/main" id="{012C9861-3691-2346-9187-033A9661D31A}"/>
              </a:ext>
            </a:extLst>
          </p:cNvPr>
          <p:cNvSpPr>
            <a:spLocks noGrp="1" noChangeArrowheads="1"/>
          </p:cNvSpPr>
          <p:nvPr>
            <p:ph type="ctrTitle" hasCustomPrompt="1"/>
          </p:nvPr>
        </p:nvSpPr>
        <p:spPr>
          <a:xfrm>
            <a:off x="1162050" y="1183133"/>
            <a:ext cx="9613900" cy="4212317"/>
          </a:xfrm>
          <a:prstGeom prst="rect">
            <a:avLst/>
          </a:prstGeom>
        </p:spPr>
        <p:txBody>
          <a:bodyPr tIns="180000" anchor="ctr" anchorCtr="0"/>
          <a:lstStyle>
            <a:lvl1pPr algn="ctr">
              <a:defRPr sz="8400" b="0">
                <a:solidFill>
                  <a:schemeClr val="bg1"/>
                </a:solidFill>
              </a:defRPr>
            </a:lvl1pPr>
          </a:lstStyle>
          <a:p>
            <a:r>
              <a:rPr lang="sv-SE" dirty="0"/>
              <a:t>Klicka här för att ändra format</a:t>
            </a:r>
          </a:p>
        </p:txBody>
      </p:sp>
    </p:spTree>
    <p:extLst>
      <p:ext uri="{BB962C8B-B14F-4D97-AF65-F5344CB8AC3E}">
        <p14:creationId xmlns:p14="http://schemas.microsoft.com/office/powerpoint/2010/main" val="4002773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Rubrik och innehåll (ros)">
  <p:cSld name="Rubrik och innehåll (ros)">
    <p:bg>
      <p:bgPr>
        <a:solidFill>
          <a:schemeClr val="lt1"/>
        </a:solidFill>
        <a:effectLst/>
      </p:bgPr>
    </p:bg>
    <p:spTree>
      <p:nvGrpSpPr>
        <p:cNvPr id="1" name="Shape 21"/>
        <p:cNvGrpSpPr/>
        <p:nvPr/>
      </p:nvGrpSpPr>
      <p:grpSpPr>
        <a:xfrm>
          <a:off x="0" y="0"/>
          <a:ext cx="0" cy="0"/>
          <a:chOff x="0" y="0"/>
          <a:chExt cx="0" cy="0"/>
        </a:xfrm>
      </p:grpSpPr>
      <p:sp>
        <p:nvSpPr>
          <p:cNvPr id="22" name="Google Shape;22;p3"/>
          <p:cNvSpPr txBox="1">
            <a:spLocks noGrp="1"/>
          </p:cNvSpPr>
          <p:nvPr>
            <p:ph type="body" idx="1"/>
          </p:nvPr>
        </p:nvSpPr>
        <p:spPr>
          <a:xfrm>
            <a:off x="1173600" y="2570400"/>
            <a:ext cx="7560000" cy="2944800"/>
          </a:xfrm>
          <a:prstGeom prst="rect">
            <a:avLst/>
          </a:prstGeom>
          <a:noFill/>
          <a:ln>
            <a:noFill/>
          </a:ln>
        </p:spPr>
        <p:txBody>
          <a:bodyPr spcFirstLastPara="1" wrap="square" lIns="0" tIns="0" rIns="0" bIns="0" anchor="t" anchorCtr="0">
            <a:noAutofit/>
          </a:bodyPr>
          <a:lstStyle>
            <a:lvl1pPr marL="457200" lvl="0" indent="-381000" algn="l">
              <a:lnSpc>
                <a:spcPct val="100000"/>
              </a:lnSpc>
              <a:spcBef>
                <a:spcPts val="600"/>
              </a:spcBef>
              <a:spcAft>
                <a:spcPts val="0"/>
              </a:spcAft>
              <a:buSzPts val="2400"/>
              <a:buFont typeface="Avenir"/>
              <a:buChar char="•"/>
              <a:defRPr/>
            </a:lvl1pPr>
            <a:lvl2pPr marL="914400" lvl="1" indent="-342900" algn="l">
              <a:lnSpc>
                <a:spcPct val="100000"/>
              </a:lnSpc>
              <a:spcBef>
                <a:spcPts val="300"/>
              </a:spcBef>
              <a:spcAft>
                <a:spcPts val="0"/>
              </a:spcAft>
              <a:buClr>
                <a:schemeClr val="dk1"/>
              </a:buClr>
              <a:buSzPts val="1800"/>
              <a:buChar char="–"/>
              <a:defRPr/>
            </a:lvl2pPr>
            <a:lvl3pPr marL="1371600" lvl="2" indent="-342900" algn="l">
              <a:lnSpc>
                <a:spcPct val="100000"/>
              </a:lnSpc>
              <a:spcBef>
                <a:spcPts val="0"/>
              </a:spcBef>
              <a:spcAft>
                <a:spcPts val="0"/>
              </a:spcAft>
              <a:buClr>
                <a:schemeClr val="dk1"/>
              </a:buClr>
              <a:buSzPts val="1800"/>
              <a:buChar char="•"/>
              <a:defRPr/>
            </a:lvl3pPr>
            <a:lvl4pPr marL="1828800" lvl="3" indent="-342900" algn="l">
              <a:lnSpc>
                <a:spcPct val="100000"/>
              </a:lnSpc>
              <a:spcBef>
                <a:spcPts val="0"/>
              </a:spcBef>
              <a:spcAft>
                <a:spcPts val="0"/>
              </a:spcAft>
              <a:buClr>
                <a:schemeClr val="dk1"/>
              </a:buClr>
              <a:buSzPts val="1800"/>
              <a:buChar char="–"/>
              <a:defRPr/>
            </a:lvl4pPr>
            <a:lvl5pPr marL="2286000" lvl="4" indent="-342900" algn="l">
              <a:lnSpc>
                <a:spcPct val="100000"/>
              </a:lnSpc>
              <a:spcBef>
                <a:spcPts val="0"/>
              </a:spcBef>
              <a:spcAft>
                <a:spcPts val="0"/>
              </a:spcAft>
              <a:buClr>
                <a:schemeClr val="dk1"/>
              </a:buClr>
              <a:buSzPts val="1800"/>
              <a:buChar char="»"/>
              <a:defRPr/>
            </a:lvl5pPr>
            <a:lvl6pPr marL="2743200" lvl="5" indent="-342900" algn="l">
              <a:lnSpc>
                <a:spcPct val="80000"/>
              </a:lnSpc>
              <a:spcBef>
                <a:spcPts val="270"/>
              </a:spcBef>
              <a:spcAft>
                <a:spcPts val="0"/>
              </a:spcAft>
              <a:buClr>
                <a:schemeClr val="dk1"/>
              </a:buClr>
              <a:buSzPts val="1800"/>
              <a:buChar char="»"/>
              <a:defRPr/>
            </a:lvl6pPr>
            <a:lvl7pPr marL="3200400" lvl="6" indent="-342900" algn="l">
              <a:lnSpc>
                <a:spcPct val="80000"/>
              </a:lnSpc>
              <a:spcBef>
                <a:spcPts val="270"/>
              </a:spcBef>
              <a:spcAft>
                <a:spcPts val="0"/>
              </a:spcAft>
              <a:buClr>
                <a:schemeClr val="dk1"/>
              </a:buClr>
              <a:buSzPts val="1800"/>
              <a:buChar char="»"/>
              <a:defRPr/>
            </a:lvl7pPr>
            <a:lvl8pPr marL="3657600" lvl="7" indent="-342900" algn="l">
              <a:lnSpc>
                <a:spcPct val="80000"/>
              </a:lnSpc>
              <a:spcBef>
                <a:spcPts val="270"/>
              </a:spcBef>
              <a:spcAft>
                <a:spcPts val="0"/>
              </a:spcAft>
              <a:buClr>
                <a:schemeClr val="dk1"/>
              </a:buClr>
              <a:buSzPts val="1800"/>
              <a:buChar char="»"/>
              <a:defRPr/>
            </a:lvl8pPr>
            <a:lvl9pPr marL="4114800" lvl="8" indent="-342900" algn="l">
              <a:lnSpc>
                <a:spcPct val="80000"/>
              </a:lnSpc>
              <a:spcBef>
                <a:spcPts val="270"/>
              </a:spcBef>
              <a:spcAft>
                <a:spcPts val="270"/>
              </a:spcAft>
              <a:buClr>
                <a:schemeClr val="dk1"/>
              </a:buClr>
              <a:buSzPts val="1800"/>
              <a:buChar char="»"/>
              <a:defRPr/>
            </a:lvl9pPr>
          </a:lstStyle>
          <a:p>
            <a:endParaRPr/>
          </a:p>
        </p:txBody>
      </p:sp>
      <p:sp>
        <p:nvSpPr>
          <p:cNvPr id="23" name="Google Shape;23;p3"/>
          <p:cNvSpPr txBox="1">
            <a:spLocks noGrp="1"/>
          </p:cNvSpPr>
          <p:nvPr>
            <p:ph type="ftr" idx="11"/>
          </p:nvPr>
        </p:nvSpPr>
        <p:spPr>
          <a:xfrm>
            <a:off x="368379" y="6405646"/>
            <a:ext cx="3860800" cy="223308"/>
          </a:xfrm>
          <a:prstGeom prst="rect">
            <a:avLst/>
          </a:prstGeom>
          <a:noFill/>
          <a:ln>
            <a:noFill/>
          </a:ln>
        </p:spPr>
        <p:txBody>
          <a:bodyPr spcFirstLastPara="1" wrap="square" lIns="0" tIns="0" rIns="0" bIns="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3"/>
          <p:cNvSpPr txBox="1">
            <a:spLocks noGrp="1"/>
          </p:cNvSpPr>
          <p:nvPr>
            <p:ph type="sldNum" idx="12"/>
          </p:nvPr>
        </p:nvSpPr>
        <p:spPr>
          <a:xfrm>
            <a:off x="11147049" y="252942"/>
            <a:ext cx="792000" cy="223308"/>
          </a:xfrm>
          <a:prstGeom prst="rect">
            <a:avLst/>
          </a:prstGeom>
          <a:noFill/>
          <a:ln>
            <a:noFill/>
          </a:ln>
        </p:spPr>
        <p:txBody>
          <a:bodyPr spcFirstLastPara="1" wrap="square" lIns="0" tIns="0" rIns="0" bIns="0" anchor="t" anchorCtr="0">
            <a:noAutofit/>
          </a:bodyPr>
          <a:lstStyle>
            <a:lvl1pPr marL="0" lvl="0" indent="0" algn="r">
              <a:spcBef>
                <a:spcPts val="0"/>
              </a:spcBef>
              <a:spcAft>
                <a:spcPts val="0"/>
              </a:spcAft>
              <a:buNone/>
              <a:defRPr sz="1000" b="0" i="0" u="none" strike="noStrike" cap="none">
                <a:solidFill>
                  <a:schemeClr val="dk1"/>
                </a:solidFill>
                <a:latin typeface="Avenir"/>
                <a:ea typeface="Avenir"/>
                <a:cs typeface="Avenir"/>
                <a:sym typeface="Avenir"/>
              </a:defRPr>
            </a:lvl1pPr>
            <a:lvl2pPr marL="0" lvl="1" indent="0" algn="r">
              <a:spcBef>
                <a:spcPts val="0"/>
              </a:spcBef>
              <a:spcAft>
                <a:spcPts val="0"/>
              </a:spcAft>
              <a:buNone/>
              <a:defRPr sz="1000" b="0" i="0" u="none" strike="noStrike" cap="none">
                <a:solidFill>
                  <a:schemeClr val="dk1"/>
                </a:solidFill>
                <a:latin typeface="Avenir"/>
                <a:ea typeface="Avenir"/>
                <a:cs typeface="Avenir"/>
                <a:sym typeface="Avenir"/>
              </a:defRPr>
            </a:lvl2pPr>
            <a:lvl3pPr marL="0" lvl="2" indent="0" algn="r">
              <a:spcBef>
                <a:spcPts val="0"/>
              </a:spcBef>
              <a:spcAft>
                <a:spcPts val="0"/>
              </a:spcAft>
              <a:buNone/>
              <a:defRPr sz="1000" b="0" i="0" u="none" strike="noStrike" cap="none">
                <a:solidFill>
                  <a:schemeClr val="dk1"/>
                </a:solidFill>
                <a:latin typeface="Avenir"/>
                <a:ea typeface="Avenir"/>
                <a:cs typeface="Avenir"/>
                <a:sym typeface="Avenir"/>
              </a:defRPr>
            </a:lvl3pPr>
            <a:lvl4pPr marL="0" lvl="3" indent="0" algn="r">
              <a:spcBef>
                <a:spcPts val="0"/>
              </a:spcBef>
              <a:spcAft>
                <a:spcPts val="0"/>
              </a:spcAft>
              <a:buNone/>
              <a:defRPr sz="1000" b="0" i="0" u="none" strike="noStrike" cap="none">
                <a:solidFill>
                  <a:schemeClr val="dk1"/>
                </a:solidFill>
                <a:latin typeface="Avenir"/>
                <a:ea typeface="Avenir"/>
                <a:cs typeface="Avenir"/>
                <a:sym typeface="Avenir"/>
              </a:defRPr>
            </a:lvl4pPr>
            <a:lvl5pPr marL="0" lvl="4" indent="0" algn="r">
              <a:spcBef>
                <a:spcPts val="0"/>
              </a:spcBef>
              <a:spcAft>
                <a:spcPts val="0"/>
              </a:spcAft>
              <a:buNone/>
              <a:defRPr sz="1000" b="0" i="0" u="none" strike="noStrike" cap="none">
                <a:solidFill>
                  <a:schemeClr val="dk1"/>
                </a:solidFill>
                <a:latin typeface="Avenir"/>
                <a:ea typeface="Avenir"/>
                <a:cs typeface="Avenir"/>
                <a:sym typeface="Avenir"/>
              </a:defRPr>
            </a:lvl5pPr>
            <a:lvl6pPr marL="0" lvl="5" indent="0" algn="r">
              <a:spcBef>
                <a:spcPts val="0"/>
              </a:spcBef>
              <a:spcAft>
                <a:spcPts val="0"/>
              </a:spcAft>
              <a:buNone/>
              <a:defRPr sz="1000" b="0" i="0" u="none" strike="noStrike" cap="none">
                <a:solidFill>
                  <a:schemeClr val="dk1"/>
                </a:solidFill>
                <a:latin typeface="Avenir"/>
                <a:ea typeface="Avenir"/>
                <a:cs typeface="Avenir"/>
                <a:sym typeface="Avenir"/>
              </a:defRPr>
            </a:lvl6pPr>
            <a:lvl7pPr marL="0" lvl="6" indent="0" algn="r">
              <a:spcBef>
                <a:spcPts val="0"/>
              </a:spcBef>
              <a:spcAft>
                <a:spcPts val="0"/>
              </a:spcAft>
              <a:buNone/>
              <a:defRPr sz="1000" b="0" i="0" u="none" strike="noStrike" cap="none">
                <a:solidFill>
                  <a:schemeClr val="dk1"/>
                </a:solidFill>
                <a:latin typeface="Avenir"/>
                <a:ea typeface="Avenir"/>
                <a:cs typeface="Avenir"/>
                <a:sym typeface="Avenir"/>
              </a:defRPr>
            </a:lvl7pPr>
            <a:lvl8pPr marL="0" lvl="7" indent="0" algn="r">
              <a:spcBef>
                <a:spcPts val="0"/>
              </a:spcBef>
              <a:spcAft>
                <a:spcPts val="0"/>
              </a:spcAft>
              <a:buNone/>
              <a:defRPr sz="1000" b="0" i="0" u="none" strike="noStrike" cap="none">
                <a:solidFill>
                  <a:schemeClr val="dk1"/>
                </a:solidFill>
                <a:latin typeface="Avenir"/>
                <a:ea typeface="Avenir"/>
                <a:cs typeface="Avenir"/>
                <a:sym typeface="Avenir"/>
              </a:defRPr>
            </a:lvl8pPr>
            <a:lvl9pPr marL="0" lvl="8" indent="0" algn="r">
              <a:spcBef>
                <a:spcPts val="0"/>
              </a:spcBef>
              <a:spcAft>
                <a:spcPts val="0"/>
              </a:spcAft>
              <a:buNone/>
              <a:defRPr sz="1000" b="0" i="0" u="none" strike="noStrike" cap="none">
                <a:solidFill>
                  <a:schemeClr val="dk1"/>
                </a:solidFill>
                <a:latin typeface="Avenir"/>
                <a:ea typeface="Avenir"/>
                <a:cs typeface="Avenir"/>
                <a:sym typeface="Avenir"/>
              </a:defRPr>
            </a:lvl9pPr>
          </a:lstStyle>
          <a:p>
            <a:pPr marL="0" lvl="0" indent="0" algn="r" rtl="0">
              <a:spcBef>
                <a:spcPts val="0"/>
              </a:spcBef>
              <a:spcAft>
                <a:spcPts val="0"/>
              </a:spcAft>
              <a:buNone/>
            </a:pPr>
            <a:fld id="{00000000-1234-1234-1234-123412341234}" type="slidenum">
              <a:rPr lang="sv-SE"/>
              <a:t>‹#›</a:t>
            </a:fld>
            <a:endParaRPr/>
          </a:p>
        </p:txBody>
      </p:sp>
      <p:sp>
        <p:nvSpPr>
          <p:cNvPr id="25" name="Google Shape;25;p3"/>
          <p:cNvSpPr txBox="1">
            <a:spLocks noGrp="1"/>
          </p:cNvSpPr>
          <p:nvPr>
            <p:ph type="title"/>
          </p:nvPr>
        </p:nvSpPr>
        <p:spPr>
          <a:xfrm>
            <a:off x="1173892" y="476250"/>
            <a:ext cx="7561591" cy="1755714"/>
          </a:xfrm>
          <a:prstGeom prst="rect">
            <a:avLst/>
          </a:prstGeom>
          <a:noFill/>
          <a:ln>
            <a:noFill/>
          </a:ln>
        </p:spPr>
        <p:txBody>
          <a:bodyPr spcFirstLastPara="1" wrap="square" lIns="0" tIns="0" rIns="0" bIns="0" anchor="b" anchorCtr="0">
            <a:noAutofit/>
          </a:bodyPr>
          <a:lstStyle>
            <a:lvl1pPr lvl="0" algn="l">
              <a:lnSpc>
                <a:spcPct val="80000"/>
              </a:lnSpc>
              <a:spcBef>
                <a:spcPts val="0"/>
              </a:spcBef>
              <a:spcAft>
                <a:spcPts val="0"/>
              </a:spcAft>
              <a:buSzPts val="1400"/>
              <a:buNone/>
              <a:defRPr/>
            </a:lvl1pPr>
            <a:lvl2pPr lvl="1" algn="l">
              <a:lnSpc>
                <a:spcPct val="80000"/>
              </a:lnSpc>
              <a:spcBef>
                <a:spcPts val="0"/>
              </a:spcBef>
              <a:spcAft>
                <a:spcPts val="0"/>
              </a:spcAft>
              <a:buSzPts val="1400"/>
              <a:buNone/>
              <a:defRPr/>
            </a:lvl2pPr>
            <a:lvl3pPr lvl="2" algn="l">
              <a:lnSpc>
                <a:spcPct val="80000"/>
              </a:lnSpc>
              <a:spcBef>
                <a:spcPts val="0"/>
              </a:spcBef>
              <a:spcAft>
                <a:spcPts val="0"/>
              </a:spcAft>
              <a:buSzPts val="1400"/>
              <a:buNone/>
              <a:defRPr/>
            </a:lvl3pPr>
            <a:lvl4pPr lvl="3" algn="l">
              <a:lnSpc>
                <a:spcPct val="80000"/>
              </a:lnSpc>
              <a:spcBef>
                <a:spcPts val="0"/>
              </a:spcBef>
              <a:spcAft>
                <a:spcPts val="0"/>
              </a:spcAft>
              <a:buSzPts val="1400"/>
              <a:buNone/>
              <a:defRPr/>
            </a:lvl4pPr>
            <a:lvl5pPr lvl="4" algn="l">
              <a:lnSpc>
                <a:spcPct val="80000"/>
              </a:lnSpc>
              <a:spcBef>
                <a:spcPts val="0"/>
              </a:spcBef>
              <a:spcAft>
                <a:spcPts val="0"/>
              </a:spcAft>
              <a:buSzPts val="1400"/>
              <a:buNone/>
              <a:defRPr/>
            </a:lvl5pPr>
            <a:lvl6pPr lvl="5" algn="l">
              <a:lnSpc>
                <a:spcPct val="80000"/>
              </a:lnSpc>
              <a:spcBef>
                <a:spcPts val="0"/>
              </a:spcBef>
              <a:spcAft>
                <a:spcPts val="0"/>
              </a:spcAft>
              <a:buSzPts val="1400"/>
              <a:buNone/>
              <a:defRPr/>
            </a:lvl6pPr>
            <a:lvl7pPr lvl="6" algn="l">
              <a:lnSpc>
                <a:spcPct val="80000"/>
              </a:lnSpc>
              <a:spcBef>
                <a:spcPts val="0"/>
              </a:spcBef>
              <a:spcAft>
                <a:spcPts val="0"/>
              </a:spcAft>
              <a:buSzPts val="1400"/>
              <a:buNone/>
              <a:defRPr/>
            </a:lvl7pPr>
            <a:lvl8pPr lvl="7" algn="l">
              <a:lnSpc>
                <a:spcPct val="80000"/>
              </a:lnSpc>
              <a:spcBef>
                <a:spcPts val="0"/>
              </a:spcBef>
              <a:spcAft>
                <a:spcPts val="0"/>
              </a:spcAft>
              <a:buSzPts val="1400"/>
              <a:buNone/>
              <a:defRPr/>
            </a:lvl8pPr>
            <a:lvl9pPr lvl="8" algn="l">
              <a:lnSpc>
                <a:spcPct val="80000"/>
              </a:lnSpc>
              <a:spcBef>
                <a:spcPts val="0"/>
              </a:spcBef>
              <a:spcAft>
                <a:spcPts val="0"/>
              </a:spcAft>
              <a:buSzPts val="1400"/>
              <a:buNone/>
              <a:defRPr/>
            </a:lvl9pPr>
          </a:lstStyle>
          <a:p>
            <a:endParaRPr/>
          </a:p>
        </p:txBody>
      </p:sp>
    </p:spTree>
    <p:extLst>
      <p:ext uri="{BB962C8B-B14F-4D97-AF65-F5344CB8AC3E}">
        <p14:creationId xmlns:p14="http://schemas.microsoft.com/office/powerpoint/2010/main" val="20670851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ags" Target="../tags/tag1.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7" name="Bildobjekt 16">
            <a:extLst>
              <a:ext uri="{FF2B5EF4-FFF2-40B4-BE49-F238E27FC236}">
                <a16:creationId xmlns:a16="http://schemas.microsoft.com/office/drawing/2014/main" id="{9F17E83D-2BCB-4780-AA06-16BAFFBEEDB6}"/>
              </a:ext>
            </a:extLst>
          </p:cNvPr>
          <p:cNvPicPr>
            <a:picLocks noChangeAspect="1"/>
          </p:cNvPicPr>
          <p:nvPr userDrawn="1"/>
        </p:nvPicPr>
        <p:blipFill>
          <a:blip r:embed="rId11"/>
          <a:stretch>
            <a:fillRect/>
          </a:stretch>
        </p:blipFill>
        <p:spPr>
          <a:xfrm>
            <a:off x="10356979" y="5273268"/>
            <a:ext cx="1224000" cy="1086152"/>
          </a:xfrm>
          <a:prstGeom prst="rect">
            <a:avLst/>
          </a:prstGeom>
        </p:spPr>
      </p:pic>
      <p:sp>
        <p:nvSpPr>
          <p:cNvPr id="5123" name="Rectangle 3"/>
          <p:cNvSpPr>
            <a:spLocks noGrp="1" noChangeArrowheads="1"/>
          </p:cNvSpPr>
          <p:nvPr>
            <p:ph type="title"/>
          </p:nvPr>
        </p:nvSpPr>
        <p:spPr bwMode="auto">
          <a:xfrm>
            <a:off x="1173892" y="476250"/>
            <a:ext cx="7561591" cy="1755714"/>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sv-SE" dirty="0"/>
              <a:t>Klicka här för att ändra format</a:t>
            </a:r>
          </a:p>
        </p:txBody>
      </p:sp>
      <p:sp>
        <p:nvSpPr>
          <p:cNvPr id="5124" name="Rectangle 4"/>
          <p:cNvSpPr>
            <a:spLocks noGrp="1" noChangeArrowheads="1"/>
          </p:cNvSpPr>
          <p:nvPr>
            <p:ph type="body" idx="1"/>
          </p:nvPr>
        </p:nvSpPr>
        <p:spPr bwMode="auto">
          <a:xfrm>
            <a:off x="1173892" y="2571321"/>
            <a:ext cx="7561591" cy="294524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5127" name="Rectangle 7"/>
          <p:cNvSpPr>
            <a:spLocks noGrp="1" noChangeArrowheads="1"/>
          </p:cNvSpPr>
          <p:nvPr>
            <p:ph type="ftr" sz="quarter" idx="3"/>
          </p:nvPr>
        </p:nvSpPr>
        <p:spPr bwMode="auto">
          <a:xfrm>
            <a:off x="368379" y="6405646"/>
            <a:ext cx="3860800" cy="22330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sz="1000">
                <a:latin typeface="+mn-lt"/>
              </a:defRPr>
            </a:lvl1pPr>
          </a:lstStyle>
          <a:p>
            <a:endParaRPr lang="sv-SE" dirty="0"/>
          </a:p>
        </p:txBody>
      </p:sp>
      <p:sp>
        <p:nvSpPr>
          <p:cNvPr id="5128" name="Rectangle 8"/>
          <p:cNvSpPr>
            <a:spLocks noGrp="1" noChangeArrowheads="1"/>
          </p:cNvSpPr>
          <p:nvPr>
            <p:ph type="sldNum" sz="quarter" idx="4"/>
          </p:nvPr>
        </p:nvSpPr>
        <p:spPr bwMode="auto">
          <a:xfrm>
            <a:off x="11147049" y="252942"/>
            <a:ext cx="792000" cy="22330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defRPr sz="1000">
                <a:latin typeface="+mn-lt"/>
              </a:defRPr>
            </a:lvl1pPr>
          </a:lstStyle>
          <a:p>
            <a:fld id="{46085A6D-D083-4792-977F-F5A10C3755BB}" type="slidenum">
              <a:rPr lang="sv-SE" smtClean="0"/>
              <a:pPr/>
              <a:t>‹#›</a:t>
            </a:fld>
            <a:endParaRPr lang="sv-SE" dirty="0"/>
          </a:p>
        </p:txBody>
      </p:sp>
      <p:sp>
        <p:nvSpPr>
          <p:cNvPr id="2" name="xxLanguageTextBox"/>
          <p:cNvSpPr/>
          <p:nvPr userDrawn="1">
            <p:custDataLst>
              <p:tags r:id="rId10"/>
            </p:custDataLst>
          </p:nvPr>
        </p:nvSpPr>
        <p:spPr>
          <a:xfrm>
            <a:off x="0" y="0"/>
            <a:ext cx="16933" cy="12700"/>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v-SE"/>
          </a:p>
        </p:txBody>
      </p:sp>
    </p:spTree>
  </p:cSld>
  <p:clrMap bg1="lt1" tx1="dk1" bg2="lt2" tx2="dk2" accent1="accent1" accent2="accent2" accent3="accent3" accent4="accent4" accent5="accent5" accent6="accent6" hlink="hlink" folHlink="folHlink"/>
  <p:sldLayoutIdLst>
    <p:sldLayoutId id="2147483650" r:id="rId1"/>
    <p:sldLayoutId id="2147483652" r:id="rId2"/>
    <p:sldLayoutId id="2147483656" r:id="rId3"/>
    <p:sldLayoutId id="2147483681" r:id="rId4"/>
    <p:sldLayoutId id="2147483682" r:id="rId5"/>
    <p:sldLayoutId id="2147483683" r:id="rId6"/>
    <p:sldLayoutId id="2147483680" r:id="rId7"/>
    <p:sldLayoutId id="2147483684" r:id="rId8"/>
  </p:sldLayoutIdLst>
  <p:txStyles>
    <p:titleStyle>
      <a:lvl1pPr algn="l" rtl="0" eaLnBrk="1" fontAlgn="base" hangingPunct="1">
        <a:lnSpc>
          <a:spcPct val="80000"/>
        </a:lnSpc>
        <a:spcBef>
          <a:spcPct val="0"/>
        </a:spcBef>
        <a:spcAft>
          <a:spcPct val="0"/>
        </a:spcAft>
        <a:defRPr sz="5400" b="0" cap="all" baseline="0">
          <a:solidFill>
            <a:schemeClr val="accent2"/>
          </a:solidFill>
          <a:latin typeface="+mj-lt"/>
          <a:ea typeface="+mj-ea"/>
          <a:cs typeface="+mj-cs"/>
        </a:defRPr>
      </a:lvl1pPr>
      <a:lvl2pPr algn="l" rtl="0" eaLnBrk="1" fontAlgn="base" hangingPunct="1">
        <a:lnSpc>
          <a:spcPct val="80000"/>
        </a:lnSpc>
        <a:spcBef>
          <a:spcPct val="0"/>
        </a:spcBef>
        <a:spcAft>
          <a:spcPct val="0"/>
        </a:spcAft>
        <a:defRPr sz="3600" b="1">
          <a:solidFill>
            <a:schemeClr val="tx2"/>
          </a:solidFill>
          <a:latin typeface="Arial" charset="0"/>
        </a:defRPr>
      </a:lvl2pPr>
      <a:lvl3pPr algn="l" rtl="0" eaLnBrk="1" fontAlgn="base" hangingPunct="1">
        <a:lnSpc>
          <a:spcPct val="80000"/>
        </a:lnSpc>
        <a:spcBef>
          <a:spcPct val="0"/>
        </a:spcBef>
        <a:spcAft>
          <a:spcPct val="0"/>
        </a:spcAft>
        <a:defRPr sz="3600" b="1">
          <a:solidFill>
            <a:schemeClr val="tx2"/>
          </a:solidFill>
          <a:latin typeface="Arial" charset="0"/>
        </a:defRPr>
      </a:lvl3pPr>
      <a:lvl4pPr algn="l" rtl="0" eaLnBrk="1" fontAlgn="base" hangingPunct="1">
        <a:lnSpc>
          <a:spcPct val="80000"/>
        </a:lnSpc>
        <a:spcBef>
          <a:spcPct val="0"/>
        </a:spcBef>
        <a:spcAft>
          <a:spcPct val="0"/>
        </a:spcAft>
        <a:defRPr sz="3600" b="1">
          <a:solidFill>
            <a:schemeClr val="tx2"/>
          </a:solidFill>
          <a:latin typeface="Arial" charset="0"/>
        </a:defRPr>
      </a:lvl4pPr>
      <a:lvl5pPr algn="l" rtl="0" eaLnBrk="1" fontAlgn="base" hangingPunct="1">
        <a:lnSpc>
          <a:spcPct val="80000"/>
        </a:lnSpc>
        <a:spcBef>
          <a:spcPct val="0"/>
        </a:spcBef>
        <a:spcAft>
          <a:spcPct val="0"/>
        </a:spcAft>
        <a:defRPr sz="3600" b="1">
          <a:solidFill>
            <a:schemeClr val="tx2"/>
          </a:solidFill>
          <a:latin typeface="Arial" charset="0"/>
        </a:defRPr>
      </a:lvl5pPr>
      <a:lvl6pPr marL="457200" algn="l" rtl="0" eaLnBrk="1" fontAlgn="base" hangingPunct="1">
        <a:lnSpc>
          <a:spcPct val="80000"/>
        </a:lnSpc>
        <a:spcBef>
          <a:spcPct val="0"/>
        </a:spcBef>
        <a:spcAft>
          <a:spcPct val="0"/>
        </a:spcAft>
        <a:defRPr sz="3600" b="1">
          <a:solidFill>
            <a:schemeClr val="tx2"/>
          </a:solidFill>
          <a:latin typeface="Arial" charset="0"/>
        </a:defRPr>
      </a:lvl6pPr>
      <a:lvl7pPr marL="914400" algn="l" rtl="0" eaLnBrk="1" fontAlgn="base" hangingPunct="1">
        <a:lnSpc>
          <a:spcPct val="80000"/>
        </a:lnSpc>
        <a:spcBef>
          <a:spcPct val="0"/>
        </a:spcBef>
        <a:spcAft>
          <a:spcPct val="0"/>
        </a:spcAft>
        <a:defRPr sz="3600" b="1">
          <a:solidFill>
            <a:schemeClr val="tx2"/>
          </a:solidFill>
          <a:latin typeface="Arial" charset="0"/>
        </a:defRPr>
      </a:lvl7pPr>
      <a:lvl8pPr marL="1371600" algn="l" rtl="0" eaLnBrk="1" fontAlgn="base" hangingPunct="1">
        <a:lnSpc>
          <a:spcPct val="80000"/>
        </a:lnSpc>
        <a:spcBef>
          <a:spcPct val="0"/>
        </a:spcBef>
        <a:spcAft>
          <a:spcPct val="0"/>
        </a:spcAft>
        <a:defRPr sz="3600" b="1">
          <a:solidFill>
            <a:schemeClr val="tx2"/>
          </a:solidFill>
          <a:latin typeface="Arial" charset="0"/>
        </a:defRPr>
      </a:lvl8pPr>
      <a:lvl9pPr marL="1828800" algn="l" rtl="0" eaLnBrk="1" fontAlgn="base" hangingPunct="1">
        <a:lnSpc>
          <a:spcPct val="80000"/>
        </a:lnSpc>
        <a:spcBef>
          <a:spcPct val="0"/>
        </a:spcBef>
        <a:spcAft>
          <a:spcPct val="0"/>
        </a:spcAft>
        <a:defRPr sz="3600" b="1">
          <a:solidFill>
            <a:schemeClr val="tx2"/>
          </a:solidFill>
          <a:latin typeface="Arial" charset="0"/>
        </a:defRPr>
      </a:lvl9pPr>
    </p:titleStyle>
    <p:bodyStyle>
      <a:lvl1pPr marL="268288" indent="-268288" algn="l" rtl="0" eaLnBrk="1" fontAlgn="base" hangingPunct="1">
        <a:lnSpc>
          <a:spcPct val="100000"/>
        </a:lnSpc>
        <a:spcBef>
          <a:spcPts val="600"/>
        </a:spcBef>
        <a:spcAft>
          <a:spcPts val="200"/>
        </a:spcAft>
        <a:buClr>
          <a:schemeClr val="accent2"/>
        </a:buClr>
        <a:buChar char="•"/>
        <a:defRPr sz="2400">
          <a:solidFill>
            <a:schemeClr val="tx1"/>
          </a:solidFill>
          <a:latin typeface="+mn-lt"/>
          <a:ea typeface="+mn-ea"/>
          <a:cs typeface="+mn-cs"/>
        </a:defRPr>
      </a:lvl1pPr>
      <a:lvl2pPr marL="742950" indent="-285750" algn="l" rtl="0" eaLnBrk="1" fontAlgn="base" hangingPunct="1">
        <a:lnSpc>
          <a:spcPct val="100000"/>
        </a:lnSpc>
        <a:spcBef>
          <a:spcPts val="0"/>
        </a:spcBef>
        <a:spcAft>
          <a:spcPts val="0"/>
        </a:spcAft>
        <a:buChar char="–"/>
        <a:defRPr>
          <a:solidFill>
            <a:schemeClr val="tx1"/>
          </a:solidFill>
          <a:latin typeface="+mn-lt"/>
        </a:defRPr>
      </a:lvl2pPr>
      <a:lvl3pPr marL="1143000" indent="-228600" algn="l" rtl="0" eaLnBrk="1" fontAlgn="base" hangingPunct="1">
        <a:lnSpc>
          <a:spcPct val="100000"/>
        </a:lnSpc>
        <a:spcBef>
          <a:spcPts val="0"/>
        </a:spcBef>
        <a:spcAft>
          <a:spcPts val="0"/>
        </a:spcAft>
        <a:buChar char="•"/>
        <a:defRPr sz="1400">
          <a:solidFill>
            <a:schemeClr val="tx1"/>
          </a:solidFill>
          <a:latin typeface="+mn-lt"/>
        </a:defRPr>
      </a:lvl3pPr>
      <a:lvl4pPr marL="1600200" indent="-228600" algn="l" rtl="0" eaLnBrk="1" fontAlgn="base" hangingPunct="1">
        <a:lnSpc>
          <a:spcPct val="100000"/>
        </a:lnSpc>
        <a:spcBef>
          <a:spcPts val="0"/>
        </a:spcBef>
        <a:spcAft>
          <a:spcPts val="0"/>
        </a:spcAft>
        <a:buChar char="–"/>
        <a:defRPr sz="1200">
          <a:solidFill>
            <a:schemeClr val="tx1"/>
          </a:solidFill>
          <a:latin typeface="+mn-lt"/>
        </a:defRPr>
      </a:lvl4pPr>
      <a:lvl5pPr marL="2057400" indent="-228600" algn="l" rtl="0" eaLnBrk="1" fontAlgn="base" hangingPunct="1">
        <a:lnSpc>
          <a:spcPct val="100000"/>
        </a:lnSpc>
        <a:spcBef>
          <a:spcPts val="0"/>
        </a:spcBef>
        <a:spcAft>
          <a:spcPts val="0"/>
        </a:spcAft>
        <a:buChar char="»"/>
        <a:defRPr sz="1000">
          <a:solidFill>
            <a:schemeClr val="tx1"/>
          </a:solidFill>
          <a:latin typeface="+mn-lt"/>
        </a:defRPr>
      </a:lvl5pPr>
      <a:lvl6pPr marL="2514600" indent="-228600" algn="l" rtl="0" eaLnBrk="1" fontAlgn="base" hangingPunct="1">
        <a:lnSpc>
          <a:spcPct val="80000"/>
        </a:lnSpc>
        <a:spcBef>
          <a:spcPct val="15000"/>
        </a:spcBef>
        <a:spcAft>
          <a:spcPct val="15000"/>
        </a:spcAft>
        <a:buChar char="»"/>
        <a:defRPr sz="1000">
          <a:solidFill>
            <a:schemeClr val="tx1"/>
          </a:solidFill>
          <a:latin typeface="+mn-lt"/>
        </a:defRPr>
      </a:lvl6pPr>
      <a:lvl7pPr marL="2971800" indent="-228600" algn="l" rtl="0" eaLnBrk="1" fontAlgn="base" hangingPunct="1">
        <a:lnSpc>
          <a:spcPct val="80000"/>
        </a:lnSpc>
        <a:spcBef>
          <a:spcPct val="15000"/>
        </a:spcBef>
        <a:spcAft>
          <a:spcPct val="15000"/>
        </a:spcAft>
        <a:buChar char="»"/>
        <a:defRPr sz="1000">
          <a:solidFill>
            <a:schemeClr val="tx1"/>
          </a:solidFill>
          <a:latin typeface="+mn-lt"/>
        </a:defRPr>
      </a:lvl7pPr>
      <a:lvl8pPr marL="3429000" indent="-228600" algn="l" rtl="0" eaLnBrk="1" fontAlgn="base" hangingPunct="1">
        <a:lnSpc>
          <a:spcPct val="80000"/>
        </a:lnSpc>
        <a:spcBef>
          <a:spcPct val="15000"/>
        </a:spcBef>
        <a:spcAft>
          <a:spcPct val="15000"/>
        </a:spcAft>
        <a:buChar char="»"/>
        <a:defRPr sz="1000">
          <a:solidFill>
            <a:schemeClr val="tx1"/>
          </a:solidFill>
          <a:latin typeface="+mn-lt"/>
        </a:defRPr>
      </a:lvl8pPr>
      <a:lvl9pPr marL="3886200" indent="-228600" algn="l" rtl="0" eaLnBrk="1" fontAlgn="base" hangingPunct="1">
        <a:lnSpc>
          <a:spcPct val="80000"/>
        </a:lnSpc>
        <a:spcBef>
          <a:spcPct val="15000"/>
        </a:spcBef>
        <a:spcAft>
          <a:spcPct val="15000"/>
        </a:spcAft>
        <a:buChar char="»"/>
        <a:defRPr sz="10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sp>
        <p:nvSpPr>
          <p:cNvPr id="53" name="Google Shape;53;p9"/>
          <p:cNvSpPr txBox="1">
            <a:spLocks noGrp="1"/>
          </p:cNvSpPr>
          <p:nvPr>
            <p:ph type="ctrTitle"/>
          </p:nvPr>
        </p:nvSpPr>
        <p:spPr>
          <a:xfrm>
            <a:off x="1180433" y="741272"/>
            <a:ext cx="9613900" cy="4995219"/>
          </a:xfrm>
          <a:prstGeom prst="rect">
            <a:avLst/>
          </a:prstGeom>
          <a:noFill/>
          <a:ln>
            <a:noFill/>
          </a:ln>
        </p:spPr>
        <p:txBody>
          <a:bodyPr spcFirstLastPara="1" wrap="square" lIns="0" tIns="180000" rIns="0" bIns="0" anchor="t" anchorCtr="0">
            <a:noAutofit/>
          </a:bodyPr>
          <a:lstStyle/>
          <a:p>
            <a:pPr marL="0" lvl="0" indent="0" rtl="0">
              <a:lnSpc>
                <a:spcPct val="80000"/>
              </a:lnSpc>
              <a:spcBef>
                <a:spcPts val="0"/>
              </a:spcBef>
              <a:spcAft>
                <a:spcPts val="0"/>
              </a:spcAft>
              <a:buNone/>
            </a:pPr>
            <a:r>
              <a:rPr lang="sv-SE" sz="8000" dirty="0">
                <a:latin typeface="Kapra Neue Custom" panose="00000800000000000000" pitchFamily="50" charset="0"/>
              </a:rPr>
              <a:t>GRUNDLÄGGANDE LEDARSKAPSUTBILDNING FÖR DIG SOM HAR UPPDRAG I, ELLER ÅT, PARTIET</a:t>
            </a:r>
            <a:br>
              <a:rPr lang="sv-SE" sz="4000" dirty="0"/>
            </a:br>
            <a:br>
              <a:rPr lang="sv-SE" sz="4000" dirty="0"/>
            </a:br>
            <a:endParaRPr sz="4000" dirty="0"/>
          </a:p>
        </p:txBody>
      </p:sp>
    </p:spTree>
    <p:extLst>
      <p:ext uri="{BB962C8B-B14F-4D97-AF65-F5344CB8AC3E}">
        <p14:creationId xmlns:p14="http://schemas.microsoft.com/office/powerpoint/2010/main" val="18785600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443"/>
        <p:cNvGrpSpPr/>
        <p:nvPr/>
      </p:nvGrpSpPr>
      <p:grpSpPr>
        <a:xfrm>
          <a:off x="0" y="0"/>
          <a:ext cx="0" cy="0"/>
          <a:chOff x="0" y="0"/>
          <a:chExt cx="0" cy="0"/>
        </a:xfrm>
      </p:grpSpPr>
      <p:sp>
        <p:nvSpPr>
          <p:cNvPr id="444" name="Google Shape;444;p64"/>
          <p:cNvSpPr txBox="1">
            <a:spLocks noGrp="1"/>
          </p:cNvSpPr>
          <p:nvPr>
            <p:ph idx="1"/>
          </p:nvPr>
        </p:nvSpPr>
        <p:spPr>
          <a:prstGeom prst="rect">
            <a:avLst/>
          </a:prstGeom>
          <a:noFill/>
          <a:ln>
            <a:noFill/>
          </a:ln>
        </p:spPr>
        <p:txBody>
          <a:bodyPr spcFirstLastPara="1" wrap="square" lIns="0" tIns="0" rIns="0" bIns="0" anchor="t" anchorCtr="0">
            <a:noAutofit/>
          </a:bodyPr>
          <a:lstStyle/>
          <a:p>
            <a:pPr marL="457200" lvl="0" indent="-381000" algn="l" rtl="0">
              <a:lnSpc>
                <a:spcPct val="100000"/>
              </a:lnSpc>
              <a:spcBef>
                <a:spcPts val="0"/>
              </a:spcBef>
              <a:spcAft>
                <a:spcPts val="0"/>
              </a:spcAft>
              <a:buClr>
                <a:srgbClr val="000000"/>
              </a:buClr>
              <a:buSzPts val="2400"/>
              <a:buFont typeface="Avenir"/>
              <a:buChar char="●"/>
            </a:pPr>
            <a:r>
              <a:rPr lang="sv-SE" sz="2800" dirty="0">
                <a:solidFill>
                  <a:srgbClr val="000000"/>
                </a:solidFill>
                <a:latin typeface="Avenir LT Pro 65 Medium" panose="020B0603020203020204" pitchFamily="34" charset="0"/>
              </a:rPr>
              <a:t>Checka in</a:t>
            </a:r>
            <a:endParaRPr sz="2800" dirty="0">
              <a:latin typeface="Avenir LT Pro 65 Medium" panose="020B0603020203020204" pitchFamily="34" charset="0"/>
            </a:endParaRPr>
          </a:p>
          <a:p>
            <a:pPr marL="457200" lvl="0" indent="-381000" algn="l" rtl="0">
              <a:lnSpc>
                <a:spcPct val="100000"/>
              </a:lnSpc>
              <a:spcBef>
                <a:spcPts val="0"/>
              </a:spcBef>
              <a:spcAft>
                <a:spcPts val="0"/>
              </a:spcAft>
              <a:buClr>
                <a:srgbClr val="000000"/>
              </a:buClr>
              <a:buSzPts val="2400"/>
              <a:buFont typeface="Avenir"/>
              <a:buChar char="●"/>
            </a:pPr>
            <a:r>
              <a:rPr lang="sv-SE" sz="2800" dirty="0">
                <a:solidFill>
                  <a:srgbClr val="000000"/>
                </a:solidFill>
                <a:latin typeface="Avenir LT Pro 65 Medium" panose="020B0603020203020204" pitchFamily="34" charset="0"/>
              </a:rPr>
              <a:t>Syfte med träff 3</a:t>
            </a:r>
            <a:endParaRPr sz="2800" dirty="0">
              <a:latin typeface="Avenir LT Pro 65 Medium" panose="020B0603020203020204" pitchFamily="34" charset="0"/>
            </a:endParaRPr>
          </a:p>
          <a:p>
            <a:pPr marL="457200" lvl="0" indent="-381000" algn="l" rtl="0">
              <a:lnSpc>
                <a:spcPct val="100000"/>
              </a:lnSpc>
              <a:spcBef>
                <a:spcPts val="0"/>
              </a:spcBef>
              <a:spcAft>
                <a:spcPts val="0"/>
              </a:spcAft>
              <a:buClr>
                <a:srgbClr val="000000"/>
              </a:buClr>
              <a:buSzPts val="2400"/>
              <a:buFont typeface="Avenir"/>
              <a:buChar char="●"/>
            </a:pPr>
            <a:r>
              <a:rPr lang="sv-SE" sz="2800" dirty="0">
                <a:solidFill>
                  <a:srgbClr val="000000"/>
                </a:solidFill>
                <a:latin typeface="Avenir LT Pro 65 Medium" panose="020B0603020203020204" pitchFamily="34" charset="0"/>
              </a:rPr>
              <a:t>Gruppdynamik och –utveckling</a:t>
            </a:r>
            <a:endParaRPr sz="2800" dirty="0">
              <a:latin typeface="Avenir LT Pro 65 Medium" panose="020B0603020203020204" pitchFamily="34" charset="0"/>
            </a:endParaRPr>
          </a:p>
          <a:p>
            <a:pPr marL="457200" lvl="0" indent="-381000" algn="l" rtl="0">
              <a:lnSpc>
                <a:spcPct val="100000"/>
              </a:lnSpc>
              <a:spcBef>
                <a:spcPts val="0"/>
              </a:spcBef>
              <a:spcAft>
                <a:spcPts val="0"/>
              </a:spcAft>
              <a:buClr>
                <a:srgbClr val="000000"/>
              </a:buClr>
              <a:buSzPts val="2400"/>
              <a:buFont typeface="Avenir"/>
              <a:buChar char="●"/>
            </a:pPr>
            <a:r>
              <a:rPr lang="sv-SE" sz="2800" dirty="0">
                <a:solidFill>
                  <a:srgbClr val="000000"/>
                </a:solidFill>
                <a:latin typeface="Avenir LT Pro 65 Medium" panose="020B0603020203020204" pitchFamily="34" charset="0"/>
              </a:rPr>
              <a:t>Situationsanpassat ledarskap</a:t>
            </a:r>
            <a:endParaRPr sz="2800" dirty="0">
              <a:latin typeface="Avenir LT Pro 65 Medium" panose="020B0603020203020204" pitchFamily="34" charset="0"/>
            </a:endParaRPr>
          </a:p>
          <a:p>
            <a:pPr marL="457200" lvl="0" indent="-381000" algn="l" rtl="0">
              <a:lnSpc>
                <a:spcPct val="100000"/>
              </a:lnSpc>
              <a:spcBef>
                <a:spcPts val="0"/>
              </a:spcBef>
              <a:spcAft>
                <a:spcPts val="0"/>
              </a:spcAft>
              <a:buClr>
                <a:srgbClr val="000000"/>
              </a:buClr>
              <a:buSzPts val="2400"/>
              <a:buFont typeface="Avenir"/>
              <a:buChar char="●"/>
            </a:pPr>
            <a:r>
              <a:rPr lang="sv-SE" sz="2800" dirty="0">
                <a:solidFill>
                  <a:srgbClr val="000000"/>
                </a:solidFill>
                <a:latin typeface="Avenir LT Pro 65 Medium" panose="020B0603020203020204" pitchFamily="34" charset="0"/>
              </a:rPr>
              <a:t>Mina lärdomar</a:t>
            </a:r>
            <a:endParaRPr sz="2800" dirty="0">
              <a:latin typeface="Avenir LT Pro 65 Medium" panose="020B0603020203020204" pitchFamily="34" charset="0"/>
            </a:endParaRPr>
          </a:p>
          <a:p>
            <a:pPr marL="457200" lvl="0" indent="-381000" algn="l" rtl="0">
              <a:lnSpc>
                <a:spcPct val="100000"/>
              </a:lnSpc>
              <a:spcBef>
                <a:spcPts val="0"/>
              </a:spcBef>
              <a:spcAft>
                <a:spcPts val="0"/>
              </a:spcAft>
              <a:buClr>
                <a:srgbClr val="000000"/>
              </a:buClr>
              <a:buSzPts val="2400"/>
              <a:buFont typeface="Avenir"/>
              <a:buChar char="●"/>
            </a:pPr>
            <a:r>
              <a:rPr lang="sv-SE" sz="2800" dirty="0">
                <a:solidFill>
                  <a:srgbClr val="000000"/>
                </a:solidFill>
                <a:latin typeface="Avenir LT Pro 65 Medium" panose="020B0603020203020204" pitchFamily="34" charset="0"/>
              </a:rPr>
              <a:t>Checka ut</a:t>
            </a:r>
            <a:endParaRPr lang="sv-SE" sz="2800" dirty="0">
              <a:latin typeface="Avenir LT Pro 65 Medium" panose="020B0603020203020204" pitchFamily="34" charset="0"/>
            </a:endParaRPr>
          </a:p>
          <a:p>
            <a:pPr marL="268288" lvl="0" indent="-115888" algn="l" rtl="0">
              <a:lnSpc>
                <a:spcPct val="100000"/>
              </a:lnSpc>
              <a:spcBef>
                <a:spcPts val="600"/>
              </a:spcBef>
              <a:spcAft>
                <a:spcPts val="0"/>
              </a:spcAft>
              <a:buSzPts val="2400"/>
              <a:buFont typeface="Avenir"/>
              <a:buNone/>
            </a:pPr>
            <a:endParaRPr dirty="0"/>
          </a:p>
        </p:txBody>
      </p:sp>
      <p:sp>
        <p:nvSpPr>
          <p:cNvPr id="445" name="Google Shape;445;p64"/>
          <p:cNvSpPr txBox="1">
            <a:spLocks noGrp="1"/>
          </p:cNvSpPr>
          <p:nvPr>
            <p:ph type="title"/>
          </p:nvPr>
        </p:nvSpPr>
        <p:spPr>
          <a:prstGeom prst="rect">
            <a:avLst/>
          </a:prstGeom>
          <a:noFill/>
          <a:ln>
            <a:noFill/>
          </a:ln>
        </p:spPr>
        <p:txBody>
          <a:bodyPr spcFirstLastPara="1" wrap="square" lIns="0" tIns="0" rIns="0" bIns="0" anchor="b" anchorCtr="0">
            <a:noAutofit/>
          </a:bodyPr>
          <a:lstStyle/>
          <a:p>
            <a:pPr marL="0" lvl="0" indent="0" algn="l" rtl="0">
              <a:lnSpc>
                <a:spcPct val="80000"/>
              </a:lnSpc>
              <a:spcBef>
                <a:spcPts val="0"/>
              </a:spcBef>
              <a:spcAft>
                <a:spcPts val="0"/>
              </a:spcAft>
              <a:buNone/>
            </a:pPr>
            <a:r>
              <a:rPr lang="sv-SE">
                <a:latin typeface="Kapra Neue Custom" panose="00000800000000000000" pitchFamily="50" charset="0"/>
              </a:rPr>
              <a:t>TRÄFF </a:t>
            </a:r>
            <a:r>
              <a:rPr lang="sv-SE" dirty="0">
                <a:latin typeface="Kapra Neue Custom" panose="00000800000000000000" pitchFamily="50" charset="0"/>
              </a:rPr>
              <a:t>3</a:t>
            </a:r>
            <a:endParaRPr dirty="0">
              <a:latin typeface="Kapra Neue Custom" panose="00000800000000000000" pitchFamily="50"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65451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0"/>
          <p:cNvSpPr txBox="1">
            <a:spLocks noGrp="1"/>
          </p:cNvSpPr>
          <p:nvPr>
            <p:ph type="ctrTitle"/>
          </p:nvPr>
        </p:nvSpPr>
        <p:spPr>
          <a:xfrm>
            <a:off x="1149172" y="1970468"/>
            <a:ext cx="9613900" cy="3224044"/>
          </a:xfrm>
          <a:prstGeom prst="rect">
            <a:avLst/>
          </a:prstGeom>
          <a:noFill/>
          <a:ln>
            <a:noFill/>
          </a:ln>
        </p:spPr>
        <p:txBody>
          <a:bodyPr spcFirstLastPara="1" wrap="square" lIns="0" tIns="180000" rIns="0" bIns="0" anchor="t" anchorCtr="0">
            <a:noAutofit/>
          </a:bodyPr>
          <a:lstStyle/>
          <a:p>
            <a:pPr marL="0" lvl="0" indent="0" rtl="0">
              <a:lnSpc>
                <a:spcPct val="80000"/>
              </a:lnSpc>
              <a:spcBef>
                <a:spcPts val="0"/>
              </a:spcBef>
              <a:spcAft>
                <a:spcPts val="0"/>
              </a:spcAft>
              <a:buNone/>
            </a:pPr>
            <a:br>
              <a:rPr lang="sv-SE" sz="6600" dirty="0"/>
            </a:br>
            <a:r>
              <a:rPr lang="sv-SE" sz="8000" dirty="0">
                <a:latin typeface="Kapra Neue Custom" panose="00000800000000000000" pitchFamily="50" charset="0"/>
              </a:rPr>
              <a:t>VARMT VÄLKOMNA!!</a:t>
            </a:r>
            <a:br>
              <a:rPr lang="sv-SE" sz="6600" dirty="0"/>
            </a:br>
            <a:br>
              <a:rPr lang="sv-SE" sz="6600" dirty="0"/>
            </a:br>
            <a:endParaRPr sz="6600" dirty="0"/>
          </a:p>
        </p:txBody>
      </p:sp>
    </p:spTree>
    <p:extLst>
      <p:ext uri="{BB962C8B-B14F-4D97-AF65-F5344CB8AC3E}">
        <p14:creationId xmlns:p14="http://schemas.microsoft.com/office/powerpoint/2010/main" val="2183569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2"/>
          <p:cNvSpPr txBox="1">
            <a:spLocks noGrp="1"/>
          </p:cNvSpPr>
          <p:nvPr>
            <p:ph idx="1"/>
          </p:nvPr>
        </p:nvSpPr>
        <p:spPr>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SzPts val="2600"/>
              <a:buFont typeface="Avenir"/>
              <a:buNone/>
            </a:pPr>
            <a:r>
              <a:rPr lang="sv-SE" sz="2000" dirty="0">
                <a:solidFill>
                  <a:schemeClr val="dk1"/>
                </a:solidFill>
                <a:latin typeface="Avenir LT Pro 65 Medium" panose="020B0603020203020204" pitchFamily="34" charset="0"/>
              </a:rPr>
              <a:t>Det övergripande syftet med utbildningen är att du:</a:t>
            </a:r>
            <a:br>
              <a:rPr lang="sv-SE" sz="2000" dirty="0">
                <a:solidFill>
                  <a:schemeClr val="dk1"/>
                </a:solidFill>
                <a:latin typeface="Avenir LT Pro 65 Medium" panose="020B0603020203020204" pitchFamily="34" charset="0"/>
              </a:rPr>
            </a:br>
            <a:r>
              <a:rPr lang="sv-SE" sz="2000" dirty="0">
                <a:solidFill>
                  <a:schemeClr val="dk1"/>
                </a:solidFill>
                <a:latin typeface="Avenir LT Pro 65 Medium" panose="020B0603020203020204" pitchFamily="34" charset="0"/>
              </a:rPr>
              <a:t> </a:t>
            </a:r>
            <a:endParaRPr sz="2000" dirty="0">
              <a:latin typeface="Avenir LT Pro 65 Medium" panose="020B0603020203020204" pitchFamily="34" charset="0"/>
            </a:endParaRPr>
          </a:p>
          <a:p>
            <a:pPr marL="457200" lvl="0" indent="-381000" algn="l" rtl="0">
              <a:lnSpc>
                <a:spcPct val="100000"/>
              </a:lnSpc>
              <a:spcBef>
                <a:spcPts val="0"/>
              </a:spcBef>
              <a:spcAft>
                <a:spcPts val="0"/>
              </a:spcAft>
              <a:buClr>
                <a:srgbClr val="000000"/>
              </a:buClr>
              <a:buSzPts val="2400"/>
              <a:buFont typeface="Avenir"/>
              <a:buChar char="●"/>
            </a:pPr>
            <a:r>
              <a:rPr lang="sv-SE" sz="2000" dirty="0">
                <a:solidFill>
                  <a:srgbClr val="000000"/>
                </a:solidFill>
                <a:latin typeface="Avenir LT Pro 65 Medium" panose="020B0603020203020204" pitchFamily="34" charset="0"/>
              </a:rPr>
              <a:t>som individ ska öka din förmåga att omsätta den socialdemokratiska ledarskapsidén i ditt praktiska ledarskap </a:t>
            </a:r>
            <a:br>
              <a:rPr lang="sv-SE" sz="2000" dirty="0">
                <a:solidFill>
                  <a:srgbClr val="000000"/>
                </a:solidFill>
                <a:latin typeface="Avenir LT Pro 65 Medium" panose="020B0603020203020204" pitchFamily="34" charset="0"/>
              </a:rPr>
            </a:br>
            <a:endParaRPr sz="2000" dirty="0">
              <a:latin typeface="Avenir LT Pro 65 Medium" panose="020B0603020203020204" pitchFamily="34" charset="0"/>
            </a:endParaRPr>
          </a:p>
          <a:p>
            <a:pPr marL="457200" lvl="0" indent="-381000" algn="l" rtl="0">
              <a:lnSpc>
                <a:spcPct val="100000"/>
              </a:lnSpc>
              <a:spcBef>
                <a:spcPts val="0"/>
              </a:spcBef>
              <a:spcAft>
                <a:spcPts val="0"/>
              </a:spcAft>
              <a:buClr>
                <a:srgbClr val="000000"/>
              </a:buClr>
              <a:buSzPts val="2400"/>
              <a:buFont typeface="Avenir"/>
              <a:buChar char="●"/>
            </a:pPr>
            <a:r>
              <a:rPr lang="sv-SE" sz="2000" dirty="0">
                <a:solidFill>
                  <a:srgbClr val="000000"/>
                </a:solidFill>
                <a:latin typeface="Avenir LT Pro 65 Medium" panose="020B0603020203020204" pitchFamily="34" charset="0"/>
              </a:rPr>
              <a:t>som förtroendevald ska bära en rörelse som förenar människor, där du som ledare ska skapa förtroende för partiet, dess politik och företrädare</a:t>
            </a:r>
            <a:br>
              <a:rPr lang="sv-SE" dirty="0">
                <a:latin typeface="Garamond"/>
                <a:ea typeface="Garamond"/>
                <a:cs typeface="Garamond"/>
                <a:sym typeface="Garamond"/>
              </a:rPr>
            </a:br>
            <a:endParaRPr dirty="0"/>
          </a:p>
          <a:p>
            <a:pPr marL="268288" lvl="0" indent="-115888" algn="l" rtl="0">
              <a:lnSpc>
                <a:spcPct val="100000"/>
              </a:lnSpc>
              <a:spcBef>
                <a:spcPts val="600"/>
              </a:spcBef>
              <a:spcAft>
                <a:spcPts val="0"/>
              </a:spcAft>
              <a:buSzPts val="2400"/>
              <a:buFont typeface="Avenir"/>
              <a:buNone/>
            </a:pPr>
            <a:endParaRPr dirty="0"/>
          </a:p>
        </p:txBody>
      </p:sp>
      <p:sp>
        <p:nvSpPr>
          <p:cNvPr id="72" name="Google Shape;72;p12"/>
          <p:cNvSpPr txBox="1">
            <a:spLocks noGrp="1"/>
          </p:cNvSpPr>
          <p:nvPr>
            <p:ph type="title"/>
          </p:nvPr>
        </p:nvSpPr>
        <p:spPr>
          <a:prstGeom prst="rect">
            <a:avLst/>
          </a:prstGeom>
          <a:noFill/>
          <a:ln>
            <a:noFill/>
          </a:ln>
        </p:spPr>
        <p:txBody>
          <a:bodyPr spcFirstLastPara="1" wrap="square" lIns="0" tIns="0" rIns="0" bIns="0" anchor="b" anchorCtr="0">
            <a:noAutofit/>
          </a:bodyPr>
          <a:lstStyle/>
          <a:p>
            <a:pPr marL="0" lvl="0" indent="0" rtl="0">
              <a:lnSpc>
                <a:spcPct val="80000"/>
              </a:lnSpc>
              <a:spcBef>
                <a:spcPts val="0"/>
              </a:spcBef>
              <a:spcAft>
                <a:spcPts val="0"/>
              </a:spcAft>
              <a:buNone/>
            </a:pPr>
            <a:r>
              <a:rPr lang="sv-SE" dirty="0">
                <a:latin typeface="Kapra Neue Custom" panose="00000800000000000000" pitchFamily="50" charset="0"/>
              </a:rPr>
              <a:t>ÖVERGRIPANDE SYFTE</a:t>
            </a:r>
            <a:endParaRPr dirty="0">
              <a:latin typeface="Kapra Neue Custom" panose="00000800000000000000" pitchFamily="50" charset="0"/>
            </a:endParaRPr>
          </a:p>
        </p:txBody>
      </p:sp>
    </p:spTree>
    <p:extLst>
      <p:ext uri="{BB962C8B-B14F-4D97-AF65-F5344CB8AC3E}">
        <p14:creationId xmlns:p14="http://schemas.microsoft.com/office/powerpoint/2010/main" val="3693961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3"/>
          <p:cNvSpPr txBox="1">
            <a:spLocks noGrp="1"/>
          </p:cNvSpPr>
          <p:nvPr>
            <p:ph idx="1"/>
          </p:nvPr>
        </p:nvSpPr>
        <p:spPr>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SzPts val="2600"/>
              <a:buFont typeface="Avenir"/>
              <a:buNone/>
            </a:pPr>
            <a:r>
              <a:rPr lang="sv-SE" sz="2000" dirty="0">
                <a:solidFill>
                  <a:schemeClr val="dk1"/>
                </a:solidFill>
                <a:latin typeface="Avenir LT Pro 65 Medium" panose="020B0603020203020204" pitchFamily="34" charset="0"/>
              </a:rPr>
              <a:t>Det övergripande målet med utbildningen är att: </a:t>
            </a:r>
            <a:br>
              <a:rPr lang="sv-SE" sz="2000" dirty="0">
                <a:solidFill>
                  <a:schemeClr val="dk1"/>
                </a:solidFill>
                <a:latin typeface="Avenir LT Pro 65 Medium" panose="020B0603020203020204" pitchFamily="34" charset="0"/>
              </a:rPr>
            </a:br>
            <a:endParaRPr lang="sv-SE" sz="2000" dirty="0">
              <a:latin typeface="Avenir LT Pro 65 Medium" panose="020B0603020203020204" pitchFamily="34" charset="0"/>
            </a:endParaRPr>
          </a:p>
          <a:p>
            <a:pPr marL="457200" lvl="0" indent="-381000" algn="l" rtl="0">
              <a:lnSpc>
                <a:spcPct val="100000"/>
              </a:lnSpc>
              <a:spcBef>
                <a:spcPts val="0"/>
              </a:spcBef>
              <a:spcAft>
                <a:spcPts val="0"/>
              </a:spcAft>
              <a:buClr>
                <a:srgbClr val="000000"/>
              </a:buClr>
              <a:buSzPts val="2400"/>
              <a:buFont typeface="Avenir"/>
              <a:buChar char="●"/>
            </a:pPr>
            <a:r>
              <a:rPr lang="sv-SE" sz="2000" dirty="0">
                <a:solidFill>
                  <a:srgbClr val="000000"/>
                </a:solidFill>
                <a:latin typeface="Avenir LT Pro 65 Medium" panose="020B0603020203020204" pitchFamily="34" charset="0"/>
              </a:rPr>
              <a:t>du som ledare ska kunna omsätta utbildningens syfte </a:t>
            </a:r>
            <a:r>
              <a:rPr lang="sv-SE" sz="2000" dirty="0">
                <a:latin typeface="Avenir LT Pro 65 Medium" panose="020B0603020203020204" pitchFamily="34" charset="0"/>
              </a:rPr>
              <a:t>i praktiken, </a:t>
            </a:r>
            <a:r>
              <a:rPr lang="sv-SE" sz="2000" dirty="0">
                <a:solidFill>
                  <a:srgbClr val="000000"/>
                </a:solidFill>
                <a:latin typeface="Avenir LT Pro 65 Medium" panose="020B0603020203020204" pitchFamily="34" charset="0"/>
              </a:rPr>
              <a:t>för att aktivt kunna bidra som förebild för den Socialdemokratiska ledarskapsidén, i vardagen, i rörelsen</a:t>
            </a:r>
            <a:br>
              <a:rPr lang="sv-SE" sz="2000" dirty="0">
                <a:solidFill>
                  <a:srgbClr val="000000"/>
                </a:solidFill>
                <a:latin typeface="Avenir LT Pro 65 Medium" panose="020B0603020203020204" pitchFamily="34" charset="0"/>
              </a:rPr>
            </a:br>
            <a:endParaRPr lang="sv-SE" sz="2000" dirty="0">
              <a:latin typeface="Avenir LT Pro 65 Medium" panose="020B0603020203020204" pitchFamily="34" charset="0"/>
            </a:endParaRPr>
          </a:p>
          <a:p>
            <a:pPr marL="457200" lvl="0" indent="-381000" algn="l" rtl="0">
              <a:lnSpc>
                <a:spcPct val="100000"/>
              </a:lnSpc>
              <a:spcBef>
                <a:spcPts val="0"/>
              </a:spcBef>
              <a:spcAft>
                <a:spcPts val="0"/>
              </a:spcAft>
              <a:buClr>
                <a:srgbClr val="000000"/>
              </a:buClr>
              <a:buSzPts val="2400"/>
              <a:buFont typeface="Avenir"/>
              <a:buChar char="●"/>
            </a:pPr>
            <a:r>
              <a:rPr lang="sv-SE" sz="2000" dirty="0">
                <a:solidFill>
                  <a:srgbClr val="000000"/>
                </a:solidFill>
                <a:latin typeface="Avenir LT Pro 65 Medium" panose="020B0603020203020204" pitchFamily="34" charset="0"/>
              </a:rPr>
              <a:t>förtroendet för socialdemokratiska ledare, vår politiska riktning och vår praktiska politik årligen ska öka</a:t>
            </a:r>
            <a:br>
              <a:rPr lang="sv-SE" dirty="0">
                <a:latin typeface="Garamond"/>
                <a:ea typeface="Garamond"/>
                <a:cs typeface="Garamond"/>
                <a:sym typeface="Garamond"/>
              </a:rPr>
            </a:br>
            <a:endParaRPr dirty="0"/>
          </a:p>
          <a:p>
            <a:pPr marL="268288" lvl="0" indent="-115888" algn="l" rtl="0">
              <a:lnSpc>
                <a:spcPct val="100000"/>
              </a:lnSpc>
              <a:spcBef>
                <a:spcPts val="600"/>
              </a:spcBef>
              <a:spcAft>
                <a:spcPts val="0"/>
              </a:spcAft>
              <a:buSzPts val="2400"/>
              <a:buFont typeface="Avenir"/>
              <a:buNone/>
            </a:pPr>
            <a:endParaRPr dirty="0"/>
          </a:p>
        </p:txBody>
      </p:sp>
      <p:sp>
        <p:nvSpPr>
          <p:cNvPr id="79" name="Google Shape;79;p13"/>
          <p:cNvSpPr txBox="1">
            <a:spLocks noGrp="1"/>
          </p:cNvSpPr>
          <p:nvPr>
            <p:ph type="title"/>
          </p:nvPr>
        </p:nvSpPr>
        <p:spPr>
          <a:prstGeom prst="rect">
            <a:avLst/>
          </a:prstGeom>
          <a:noFill/>
          <a:ln>
            <a:noFill/>
          </a:ln>
        </p:spPr>
        <p:txBody>
          <a:bodyPr spcFirstLastPara="1" wrap="square" lIns="0" tIns="0" rIns="0" bIns="0" anchor="b" anchorCtr="0">
            <a:noAutofit/>
          </a:bodyPr>
          <a:lstStyle/>
          <a:p>
            <a:pPr marL="0" lvl="0" indent="0" rtl="0">
              <a:lnSpc>
                <a:spcPct val="80000"/>
              </a:lnSpc>
              <a:spcBef>
                <a:spcPts val="0"/>
              </a:spcBef>
              <a:spcAft>
                <a:spcPts val="0"/>
              </a:spcAft>
              <a:buNone/>
            </a:pPr>
            <a:r>
              <a:rPr lang="sv-SE" dirty="0">
                <a:latin typeface="Kapra Neue Custom" panose="00000800000000000000" pitchFamily="50" charset="0"/>
              </a:rPr>
              <a:t>ÖVERGRIPANDE MÅL</a:t>
            </a:r>
            <a:endParaRPr dirty="0">
              <a:latin typeface="Kapra Neue Custom" panose="00000800000000000000" pitchFamily="50" charset="0"/>
            </a:endParaRPr>
          </a:p>
        </p:txBody>
      </p:sp>
    </p:spTree>
    <p:extLst>
      <p:ext uri="{BB962C8B-B14F-4D97-AF65-F5344CB8AC3E}">
        <p14:creationId xmlns:p14="http://schemas.microsoft.com/office/powerpoint/2010/main" val="41945182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4"/>
          <p:cNvSpPr txBox="1">
            <a:spLocks noGrp="1"/>
          </p:cNvSpPr>
          <p:nvPr>
            <p:ph type="ctrTitle"/>
          </p:nvPr>
        </p:nvSpPr>
        <p:spPr>
          <a:xfrm>
            <a:off x="1162050" y="2647376"/>
            <a:ext cx="9613900" cy="2771520"/>
          </a:xfrm>
          <a:prstGeom prst="rect">
            <a:avLst/>
          </a:prstGeom>
          <a:noFill/>
          <a:ln>
            <a:noFill/>
          </a:ln>
        </p:spPr>
        <p:txBody>
          <a:bodyPr spcFirstLastPara="1" wrap="square" lIns="0" tIns="180000" rIns="0" bIns="0" anchor="t" anchorCtr="0">
            <a:noAutofit/>
          </a:bodyPr>
          <a:lstStyle/>
          <a:p>
            <a:pPr marL="0" lvl="0" indent="0" rtl="0">
              <a:lnSpc>
                <a:spcPct val="80000"/>
              </a:lnSpc>
              <a:spcBef>
                <a:spcPts val="0"/>
              </a:spcBef>
              <a:spcAft>
                <a:spcPts val="0"/>
              </a:spcAft>
              <a:buNone/>
            </a:pPr>
            <a:r>
              <a:rPr lang="sv-SE" sz="8000" dirty="0">
                <a:latin typeface="Kapra Neue Custom" panose="00000800000000000000" pitchFamily="50" charset="0"/>
              </a:rPr>
              <a:t>CHECKA IN</a:t>
            </a:r>
            <a:br>
              <a:rPr lang="sv-SE" sz="4000" dirty="0"/>
            </a:br>
            <a:br>
              <a:rPr lang="sv-SE" sz="4000" dirty="0"/>
            </a:br>
            <a:endParaRPr sz="4000" dirty="0"/>
          </a:p>
        </p:txBody>
      </p:sp>
    </p:spTree>
    <p:extLst>
      <p:ext uri="{BB962C8B-B14F-4D97-AF65-F5344CB8AC3E}">
        <p14:creationId xmlns:p14="http://schemas.microsoft.com/office/powerpoint/2010/main" val="3602447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16"/>
        <p:cNvGrpSpPr/>
        <p:nvPr/>
      </p:nvGrpSpPr>
      <p:grpSpPr>
        <a:xfrm>
          <a:off x="0" y="0"/>
          <a:ext cx="0" cy="0"/>
          <a:chOff x="0" y="0"/>
          <a:chExt cx="0" cy="0"/>
        </a:xfrm>
      </p:grpSpPr>
      <p:sp>
        <p:nvSpPr>
          <p:cNvPr id="417" name="Google Shape;417;p60"/>
          <p:cNvSpPr txBox="1">
            <a:spLocks noGrp="1"/>
          </p:cNvSpPr>
          <p:nvPr>
            <p:ph idx="1"/>
          </p:nvPr>
        </p:nvSpPr>
        <p:spPr>
          <a:xfrm>
            <a:off x="1173599" y="2570400"/>
            <a:ext cx="9042455" cy="2944800"/>
          </a:xfrm>
          <a:prstGeom prst="rect">
            <a:avLst/>
          </a:prstGeom>
          <a:noFill/>
          <a:ln>
            <a:noFill/>
          </a:ln>
        </p:spPr>
        <p:txBody>
          <a:bodyPr spcFirstLastPara="1" wrap="square" lIns="0" tIns="0" rIns="0" bIns="0" anchor="t" anchorCtr="0">
            <a:noAutofit/>
          </a:bodyPr>
          <a:lstStyle/>
          <a:p>
            <a:pPr marL="76200" lvl="0" indent="0" algn="l" rtl="0">
              <a:lnSpc>
                <a:spcPct val="100000"/>
              </a:lnSpc>
              <a:spcBef>
                <a:spcPts val="0"/>
              </a:spcBef>
              <a:spcAft>
                <a:spcPts val="0"/>
              </a:spcAft>
              <a:buClr>
                <a:srgbClr val="434343"/>
              </a:buClr>
              <a:buSzPts val="2400"/>
              <a:buFont typeface="Avenir"/>
              <a:buNone/>
            </a:pPr>
            <a:r>
              <a:rPr lang="sv-SE" sz="2800" dirty="0">
                <a:solidFill>
                  <a:srgbClr val="434343"/>
                </a:solidFill>
                <a:latin typeface="Avenir LT Pro 65 Medium" panose="020B0603020203020204" pitchFamily="34" charset="0"/>
              </a:rPr>
              <a:t>Enskilt i 3 min</a:t>
            </a:r>
            <a:br>
              <a:rPr lang="sv-SE" sz="2800" dirty="0">
                <a:solidFill>
                  <a:srgbClr val="434343"/>
                </a:solidFill>
                <a:latin typeface="Avenir LT Pro 65 Medium" panose="020B0603020203020204" pitchFamily="34" charset="0"/>
              </a:rPr>
            </a:br>
            <a:endParaRPr sz="2800" dirty="0">
              <a:latin typeface="Avenir LT Pro 65 Medium" panose="020B0603020203020204" pitchFamily="34" charset="0"/>
            </a:endParaRPr>
          </a:p>
          <a:p>
            <a:pPr marL="533400" lvl="0" indent="-457200" algn="l" rtl="0">
              <a:lnSpc>
                <a:spcPct val="100000"/>
              </a:lnSpc>
              <a:spcBef>
                <a:spcPts val="0"/>
              </a:spcBef>
              <a:spcAft>
                <a:spcPts val="0"/>
              </a:spcAft>
              <a:buClr>
                <a:srgbClr val="434343"/>
              </a:buClr>
              <a:buSzPts val="2400"/>
              <a:buFont typeface="Avenir"/>
              <a:buChar char="•"/>
            </a:pPr>
            <a:r>
              <a:rPr lang="sv-SE" sz="2800" dirty="0">
                <a:solidFill>
                  <a:srgbClr val="434343"/>
                </a:solidFill>
                <a:latin typeface="Avenir LT Pro 65 Medium" panose="020B0603020203020204" pitchFamily="34" charset="0"/>
              </a:rPr>
              <a:t>Detta har jag reflekterat över sen sist….</a:t>
            </a:r>
            <a:br>
              <a:rPr lang="sv-SE" sz="2800" dirty="0">
                <a:solidFill>
                  <a:srgbClr val="434343"/>
                </a:solidFill>
                <a:latin typeface="Avenir LT Pro 65 Medium" panose="020B0603020203020204" pitchFamily="34" charset="0"/>
              </a:rPr>
            </a:br>
            <a:endParaRPr sz="2800" dirty="0">
              <a:latin typeface="Avenir LT Pro 65 Medium" panose="020B0603020203020204" pitchFamily="34" charset="0"/>
            </a:endParaRPr>
          </a:p>
          <a:p>
            <a:pPr marL="533400" lvl="0" indent="-457200" algn="l" rtl="0">
              <a:lnSpc>
                <a:spcPct val="100000"/>
              </a:lnSpc>
              <a:spcBef>
                <a:spcPts val="0"/>
              </a:spcBef>
              <a:spcAft>
                <a:spcPts val="0"/>
              </a:spcAft>
              <a:buClr>
                <a:srgbClr val="434343"/>
              </a:buClr>
              <a:buSzPts val="2400"/>
              <a:buFont typeface="Avenir"/>
              <a:buChar char="•"/>
            </a:pPr>
            <a:r>
              <a:rPr lang="sv-SE" sz="2800" dirty="0">
                <a:solidFill>
                  <a:srgbClr val="434343"/>
                </a:solidFill>
                <a:latin typeface="Avenir LT Pro 65 Medium" panose="020B0603020203020204" pitchFamily="34" charset="0"/>
              </a:rPr>
              <a:t>Detta lärde jag mig om mig själv….. (mina känslor, tankar och handlingar)</a:t>
            </a:r>
            <a:br>
              <a:rPr lang="sv-SE" sz="2800" dirty="0">
                <a:solidFill>
                  <a:srgbClr val="434343"/>
                </a:solidFill>
                <a:latin typeface="Avenir LT Pro 65 Medium" panose="020B0603020203020204" pitchFamily="34" charset="0"/>
              </a:rPr>
            </a:br>
            <a:endParaRPr sz="2800" dirty="0">
              <a:latin typeface="Avenir LT Pro 65 Medium" panose="020B0603020203020204" pitchFamily="34" charset="0"/>
            </a:endParaRPr>
          </a:p>
          <a:p>
            <a:pPr marL="533400" lvl="0" indent="-457200" algn="l" rtl="0">
              <a:lnSpc>
                <a:spcPct val="100000"/>
              </a:lnSpc>
              <a:spcBef>
                <a:spcPts val="0"/>
              </a:spcBef>
              <a:spcAft>
                <a:spcPts val="0"/>
              </a:spcAft>
              <a:buClr>
                <a:srgbClr val="434343"/>
              </a:buClr>
              <a:buSzPts val="2400"/>
              <a:buFont typeface="Avenir"/>
              <a:buChar char="•"/>
            </a:pPr>
            <a:r>
              <a:rPr lang="sv-SE" sz="2800" dirty="0">
                <a:solidFill>
                  <a:srgbClr val="434343"/>
                </a:solidFill>
                <a:latin typeface="Avenir LT Pro 65 Medium" panose="020B0603020203020204" pitchFamily="34" charset="0"/>
              </a:rPr>
              <a:t>Så här har jag omsatt/tänker jag omsätta mitt lärande i praktiken…</a:t>
            </a:r>
            <a:br>
              <a:rPr lang="sv-SE" dirty="0">
                <a:latin typeface="Garamond"/>
                <a:ea typeface="Garamond"/>
                <a:cs typeface="Garamond"/>
                <a:sym typeface="Garamond"/>
              </a:rPr>
            </a:br>
            <a:endParaRPr dirty="0"/>
          </a:p>
          <a:p>
            <a:pPr marL="268288" lvl="0" indent="-115888" algn="l" rtl="0">
              <a:lnSpc>
                <a:spcPct val="100000"/>
              </a:lnSpc>
              <a:spcBef>
                <a:spcPts val="600"/>
              </a:spcBef>
              <a:spcAft>
                <a:spcPts val="0"/>
              </a:spcAft>
              <a:buSzPts val="2400"/>
              <a:buFont typeface="Avenir"/>
              <a:buNone/>
            </a:pPr>
            <a:endParaRPr dirty="0"/>
          </a:p>
        </p:txBody>
      </p:sp>
      <p:sp>
        <p:nvSpPr>
          <p:cNvPr id="418" name="Google Shape;418;p60"/>
          <p:cNvSpPr txBox="1">
            <a:spLocks noGrp="1"/>
          </p:cNvSpPr>
          <p:nvPr>
            <p:ph type="title"/>
          </p:nvPr>
        </p:nvSpPr>
        <p:spPr>
          <a:prstGeom prst="rect">
            <a:avLst/>
          </a:prstGeom>
          <a:noFill/>
          <a:ln>
            <a:noFill/>
          </a:ln>
        </p:spPr>
        <p:txBody>
          <a:bodyPr spcFirstLastPara="1" wrap="square" lIns="0" tIns="0" rIns="0" bIns="0" anchor="b" anchorCtr="0">
            <a:noAutofit/>
          </a:bodyPr>
          <a:lstStyle/>
          <a:p>
            <a:pPr marL="0" lvl="0" indent="0" rtl="0">
              <a:lnSpc>
                <a:spcPct val="80000"/>
              </a:lnSpc>
              <a:spcBef>
                <a:spcPts val="0"/>
              </a:spcBef>
              <a:spcAft>
                <a:spcPts val="0"/>
              </a:spcAft>
              <a:buNone/>
            </a:pPr>
            <a:r>
              <a:rPr lang="sv-SE" dirty="0">
                <a:latin typeface="Kapra Neue Custom" panose="00000800000000000000" pitchFamily="50" charset="0"/>
              </a:rPr>
              <a:t>CHECKA IN</a:t>
            </a:r>
            <a:endParaRPr dirty="0">
              <a:latin typeface="Kapra Neue Custom" panose="00000800000000000000" pitchFamily="50"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23"/>
        <p:cNvGrpSpPr/>
        <p:nvPr/>
      </p:nvGrpSpPr>
      <p:grpSpPr>
        <a:xfrm>
          <a:off x="0" y="0"/>
          <a:ext cx="0" cy="0"/>
          <a:chOff x="0" y="0"/>
          <a:chExt cx="0" cy="0"/>
        </a:xfrm>
      </p:grpSpPr>
      <p:sp>
        <p:nvSpPr>
          <p:cNvPr id="424" name="Google Shape;424;p61"/>
          <p:cNvSpPr txBox="1">
            <a:spLocks noGrp="1"/>
          </p:cNvSpPr>
          <p:nvPr>
            <p:ph idx="1"/>
          </p:nvPr>
        </p:nvSpPr>
        <p:spPr>
          <a:xfrm>
            <a:off x="1173600" y="2570400"/>
            <a:ext cx="9052966" cy="2944800"/>
          </a:xfrm>
          <a:prstGeom prst="rect">
            <a:avLst/>
          </a:prstGeom>
          <a:noFill/>
          <a:ln>
            <a:noFill/>
          </a:ln>
        </p:spPr>
        <p:txBody>
          <a:bodyPr spcFirstLastPara="1" wrap="square" lIns="0" tIns="0" rIns="0" bIns="0" anchor="t" anchorCtr="0">
            <a:noAutofit/>
          </a:bodyPr>
          <a:lstStyle/>
          <a:p>
            <a:pPr marL="76200" lvl="0" indent="0" algn="l" rtl="0">
              <a:lnSpc>
                <a:spcPct val="100000"/>
              </a:lnSpc>
              <a:spcBef>
                <a:spcPts val="0"/>
              </a:spcBef>
              <a:spcAft>
                <a:spcPts val="0"/>
              </a:spcAft>
              <a:buClr>
                <a:srgbClr val="434343"/>
              </a:buClr>
              <a:buSzPts val="2400"/>
              <a:buFont typeface="Avenir"/>
              <a:buNone/>
            </a:pPr>
            <a:r>
              <a:rPr lang="sv-SE" sz="2800" dirty="0">
                <a:solidFill>
                  <a:srgbClr val="434343"/>
                </a:solidFill>
                <a:latin typeface="Avenir LT Pro 65 Medium" panose="020B0603020203020204" pitchFamily="34" charset="0"/>
              </a:rPr>
              <a:t>Dela med varandra i grupper (4-5 deltagare) i 15 min</a:t>
            </a:r>
            <a:br>
              <a:rPr lang="sv-SE" sz="2800" dirty="0">
                <a:solidFill>
                  <a:srgbClr val="434343"/>
                </a:solidFill>
                <a:latin typeface="Avenir LT Pro 65 Medium" panose="020B0603020203020204" pitchFamily="34" charset="0"/>
              </a:rPr>
            </a:br>
            <a:endParaRPr sz="2800" dirty="0">
              <a:latin typeface="Avenir LT Pro 65 Medium" panose="020B0603020203020204" pitchFamily="34" charset="0"/>
            </a:endParaRPr>
          </a:p>
          <a:p>
            <a:pPr marL="533400" lvl="0" indent="-457200" algn="l" rtl="0">
              <a:lnSpc>
                <a:spcPct val="100000"/>
              </a:lnSpc>
              <a:spcBef>
                <a:spcPts val="0"/>
              </a:spcBef>
              <a:spcAft>
                <a:spcPts val="0"/>
              </a:spcAft>
              <a:buClr>
                <a:srgbClr val="434343"/>
              </a:buClr>
              <a:buSzPts val="2400"/>
              <a:buFont typeface="Avenir"/>
              <a:buChar char="•"/>
            </a:pPr>
            <a:r>
              <a:rPr lang="sv-SE" sz="2800" dirty="0">
                <a:solidFill>
                  <a:srgbClr val="434343"/>
                </a:solidFill>
                <a:latin typeface="Avenir LT Pro 65 Medium" panose="020B0603020203020204" pitchFamily="34" charset="0"/>
              </a:rPr>
              <a:t>Detta har jag reflekterat över sen sist….</a:t>
            </a:r>
            <a:br>
              <a:rPr lang="sv-SE" sz="2800" dirty="0">
                <a:solidFill>
                  <a:srgbClr val="434343"/>
                </a:solidFill>
                <a:latin typeface="Avenir LT Pro 65 Medium" panose="020B0603020203020204" pitchFamily="34" charset="0"/>
              </a:rPr>
            </a:br>
            <a:endParaRPr sz="2800" dirty="0">
              <a:latin typeface="Avenir LT Pro 65 Medium" panose="020B0603020203020204" pitchFamily="34" charset="0"/>
            </a:endParaRPr>
          </a:p>
          <a:p>
            <a:pPr marL="533400" lvl="0" indent="-457200" algn="l" rtl="0">
              <a:lnSpc>
                <a:spcPct val="100000"/>
              </a:lnSpc>
              <a:spcBef>
                <a:spcPts val="0"/>
              </a:spcBef>
              <a:spcAft>
                <a:spcPts val="0"/>
              </a:spcAft>
              <a:buClr>
                <a:srgbClr val="434343"/>
              </a:buClr>
              <a:buSzPts val="2400"/>
              <a:buFont typeface="Avenir"/>
              <a:buChar char="•"/>
            </a:pPr>
            <a:r>
              <a:rPr lang="sv-SE" sz="2800" dirty="0">
                <a:solidFill>
                  <a:srgbClr val="434343"/>
                </a:solidFill>
                <a:latin typeface="Avenir LT Pro 65 Medium" panose="020B0603020203020204" pitchFamily="34" charset="0"/>
              </a:rPr>
              <a:t>Detta lärde jag mig om mig själv….. (mina känslor, tankar och handlingar)</a:t>
            </a:r>
            <a:br>
              <a:rPr lang="sv-SE" sz="2800" dirty="0">
                <a:solidFill>
                  <a:srgbClr val="434343"/>
                </a:solidFill>
                <a:latin typeface="Avenir LT Pro 65 Medium" panose="020B0603020203020204" pitchFamily="34" charset="0"/>
              </a:rPr>
            </a:br>
            <a:endParaRPr sz="2800" dirty="0">
              <a:latin typeface="Avenir LT Pro 65 Medium" panose="020B0603020203020204" pitchFamily="34" charset="0"/>
            </a:endParaRPr>
          </a:p>
          <a:p>
            <a:pPr marL="533400" lvl="0" indent="-457200" algn="l" rtl="0">
              <a:lnSpc>
                <a:spcPct val="100000"/>
              </a:lnSpc>
              <a:spcBef>
                <a:spcPts val="0"/>
              </a:spcBef>
              <a:spcAft>
                <a:spcPts val="0"/>
              </a:spcAft>
              <a:buClr>
                <a:srgbClr val="434343"/>
              </a:buClr>
              <a:buSzPts val="2400"/>
              <a:buFont typeface="Avenir"/>
              <a:buChar char="•"/>
            </a:pPr>
            <a:r>
              <a:rPr lang="sv-SE" sz="2800" dirty="0">
                <a:solidFill>
                  <a:srgbClr val="434343"/>
                </a:solidFill>
                <a:latin typeface="Avenir LT Pro 65 Medium" panose="020B0603020203020204" pitchFamily="34" charset="0"/>
              </a:rPr>
              <a:t>Så här har jag omsatt eller tänker jag omsätta mitt lärande i praktiken…</a:t>
            </a:r>
            <a:endParaRPr sz="2800" b="1" dirty="0">
              <a:latin typeface="Avenir LT Pro 65 Medium" panose="020B0603020203020204" pitchFamily="34" charset="0"/>
            </a:endParaRPr>
          </a:p>
          <a:p>
            <a:pPr marL="76200" lvl="0" indent="0" algn="l" rtl="0">
              <a:lnSpc>
                <a:spcPct val="100000"/>
              </a:lnSpc>
              <a:spcBef>
                <a:spcPts val="0"/>
              </a:spcBef>
              <a:spcAft>
                <a:spcPts val="0"/>
              </a:spcAft>
              <a:buClr>
                <a:srgbClr val="000000"/>
              </a:buClr>
              <a:buSzPts val="2400"/>
              <a:buFont typeface="Garamond"/>
              <a:buNone/>
            </a:pPr>
            <a:br>
              <a:rPr lang="sv-SE" dirty="0">
                <a:latin typeface="Garamond"/>
                <a:ea typeface="Garamond"/>
                <a:cs typeface="Garamond"/>
                <a:sym typeface="Garamond"/>
              </a:rPr>
            </a:br>
            <a:endParaRPr dirty="0"/>
          </a:p>
          <a:p>
            <a:pPr marL="268288" lvl="0" indent="-115888" algn="l" rtl="0">
              <a:lnSpc>
                <a:spcPct val="100000"/>
              </a:lnSpc>
              <a:spcBef>
                <a:spcPts val="600"/>
              </a:spcBef>
              <a:spcAft>
                <a:spcPts val="0"/>
              </a:spcAft>
              <a:buSzPts val="2400"/>
              <a:buFont typeface="Avenir"/>
              <a:buNone/>
            </a:pPr>
            <a:endParaRPr dirty="0"/>
          </a:p>
        </p:txBody>
      </p:sp>
      <p:sp>
        <p:nvSpPr>
          <p:cNvPr id="425" name="Google Shape;425;p61"/>
          <p:cNvSpPr txBox="1">
            <a:spLocks noGrp="1"/>
          </p:cNvSpPr>
          <p:nvPr>
            <p:ph type="title"/>
          </p:nvPr>
        </p:nvSpPr>
        <p:spPr>
          <a:prstGeom prst="rect">
            <a:avLst/>
          </a:prstGeom>
          <a:noFill/>
          <a:ln>
            <a:noFill/>
          </a:ln>
        </p:spPr>
        <p:txBody>
          <a:bodyPr spcFirstLastPara="1" wrap="square" lIns="0" tIns="0" rIns="0" bIns="0" anchor="b" anchorCtr="0">
            <a:noAutofit/>
          </a:bodyPr>
          <a:lstStyle/>
          <a:p>
            <a:pPr marL="0" lvl="0" indent="0" rtl="0">
              <a:lnSpc>
                <a:spcPct val="80000"/>
              </a:lnSpc>
              <a:spcBef>
                <a:spcPts val="0"/>
              </a:spcBef>
              <a:spcAft>
                <a:spcPts val="0"/>
              </a:spcAft>
              <a:buNone/>
            </a:pPr>
            <a:r>
              <a:rPr lang="sv-SE" dirty="0">
                <a:latin typeface="Kapra Neue Custom" panose="00000800000000000000" pitchFamily="50" charset="0"/>
              </a:rPr>
              <a:t>DELA MED VARANDRA</a:t>
            </a:r>
            <a:endParaRPr dirty="0">
              <a:latin typeface="Kapra Neue Custom" panose="00000800000000000000" pitchFamily="50"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30"/>
        <p:cNvGrpSpPr/>
        <p:nvPr/>
      </p:nvGrpSpPr>
      <p:grpSpPr>
        <a:xfrm>
          <a:off x="0" y="0"/>
          <a:ext cx="0" cy="0"/>
          <a:chOff x="0" y="0"/>
          <a:chExt cx="0" cy="0"/>
        </a:xfrm>
      </p:grpSpPr>
      <p:sp>
        <p:nvSpPr>
          <p:cNvPr id="431" name="Google Shape;431;p62"/>
          <p:cNvSpPr txBox="1">
            <a:spLocks noGrp="1"/>
          </p:cNvSpPr>
          <p:nvPr>
            <p:ph type="ctrTitle"/>
          </p:nvPr>
        </p:nvSpPr>
        <p:spPr>
          <a:xfrm>
            <a:off x="1162050" y="1864426"/>
            <a:ext cx="9613900" cy="3531024"/>
          </a:xfrm>
          <a:prstGeom prst="rect">
            <a:avLst/>
          </a:prstGeom>
          <a:noFill/>
          <a:ln>
            <a:noFill/>
          </a:ln>
        </p:spPr>
        <p:txBody>
          <a:bodyPr spcFirstLastPara="1" wrap="square" lIns="0" tIns="180000" rIns="0" bIns="0" anchor="t" anchorCtr="0">
            <a:noAutofit/>
          </a:bodyPr>
          <a:lstStyle/>
          <a:p>
            <a:pPr marL="0" lvl="0" indent="0" rtl="0">
              <a:lnSpc>
                <a:spcPct val="80000"/>
              </a:lnSpc>
              <a:spcBef>
                <a:spcPts val="0"/>
              </a:spcBef>
              <a:spcAft>
                <a:spcPts val="0"/>
              </a:spcAft>
              <a:buNone/>
            </a:pPr>
            <a:br>
              <a:rPr lang="sv-SE" sz="7200" dirty="0"/>
            </a:br>
            <a:r>
              <a:rPr lang="sv-SE" sz="8000" dirty="0">
                <a:latin typeface="Kapra Neue Custom" panose="00000800000000000000" pitchFamily="50" charset="0"/>
              </a:rPr>
              <a:t>TRÄFF 3</a:t>
            </a:r>
            <a:endParaRPr sz="8000" dirty="0">
              <a:latin typeface="Kapra Neue Custom" panose="00000800000000000000" pitchFamily="50"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436"/>
        <p:cNvGrpSpPr/>
        <p:nvPr/>
      </p:nvGrpSpPr>
      <p:grpSpPr>
        <a:xfrm>
          <a:off x="0" y="0"/>
          <a:ext cx="0" cy="0"/>
          <a:chOff x="0" y="0"/>
          <a:chExt cx="0" cy="0"/>
        </a:xfrm>
      </p:grpSpPr>
      <p:sp>
        <p:nvSpPr>
          <p:cNvPr id="437" name="Google Shape;437;p63"/>
          <p:cNvSpPr txBox="1">
            <a:spLocks noGrp="1"/>
          </p:cNvSpPr>
          <p:nvPr>
            <p:ph idx="1"/>
          </p:nvPr>
        </p:nvSpPr>
        <p:spPr>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SzPts val="3200"/>
              <a:buFont typeface="Avenir"/>
              <a:buNone/>
            </a:pPr>
            <a:r>
              <a:rPr lang="sv-SE" sz="2800" dirty="0">
                <a:latin typeface="Avenir LT Pro 65 Medium" panose="020B0603020203020204" pitchFamily="34" charset="0"/>
              </a:rPr>
              <a:t>Att öka förståelsen av interpersonella relationer och gruppdynamik som en del av att stärka sina förutsättningar att leda andra för ökad och effektiv samverkan</a:t>
            </a:r>
            <a:endParaRPr sz="2800" dirty="0">
              <a:latin typeface="Avenir LT Pro 65 Medium" panose="020B0603020203020204" pitchFamily="34" charset="0"/>
            </a:endParaRPr>
          </a:p>
        </p:txBody>
      </p:sp>
      <p:sp>
        <p:nvSpPr>
          <p:cNvPr id="438" name="Google Shape;438;p63"/>
          <p:cNvSpPr txBox="1">
            <a:spLocks noGrp="1"/>
          </p:cNvSpPr>
          <p:nvPr>
            <p:ph type="title"/>
          </p:nvPr>
        </p:nvSpPr>
        <p:spPr>
          <a:prstGeom prst="rect">
            <a:avLst/>
          </a:prstGeom>
          <a:noFill/>
          <a:ln>
            <a:noFill/>
          </a:ln>
        </p:spPr>
        <p:txBody>
          <a:bodyPr spcFirstLastPara="1" wrap="square" lIns="0" tIns="0" rIns="0" bIns="0" anchor="b" anchorCtr="0">
            <a:noAutofit/>
          </a:bodyPr>
          <a:lstStyle/>
          <a:p>
            <a:pPr marL="0" lvl="0" indent="0" algn="l" rtl="0">
              <a:lnSpc>
                <a:spcPct val="80000"/>
              </a:lnSpc>
              <a:spcBef>
                <a:spcPts val="0"/>
              </a:spcBef>
              <a:spcAft>
                <a:spcPts val="0"/>
              </a:spcAft>
              <a:buNone/>
            </a:pPr>
            <a:r>
              <a:rPr lang="sv-SE" dirty="0">
                <a:latin typeface="Kapra Neue Custom" panose="00000800000000000000" pitchFamily="50" charset="0"/>
              </a:rPr>
              <a:t>SYFTE TREDJE TRÄFFEN</a:t>
            </a:r>
            <a:endParaRPr dirty="0">
              <a:latin typeface="Kapra Neue Custom" panose="00000800000000000000" pitchFamily="50" charset="0"/>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AG_LANGUAGETEXTBOX" val="Sv"/>
</p:tagLst>
</file>

<file path=ppt/theme/theme1.xml><?xml version="1.0" encoding="utf-8"?>
<a:theme xmlns:a="http://schemas.openxmlformats.org/drawingml/2006/main" name="Socialdemokraterna">
  <a:themeElements>
    <a:clrScheme name="Socialdemokraterna ny">
      <a:dk1>
        <a:srgbClr val="000000"/>
      </a:dk1>
      <a:lt1>
        <a:srgbClr val="FFFFFF"/>
      </a:lt1>
      <a:dk2>
        <a:srgbClr val="9C9E9F"/>
      </a:dk2>
      <a:lt2>
        <a:srgbClr val="DDDDDD"/>
      </a:lt2>
      <a:accent1>
        <a:srgbClr val="B40D1E"/>
      </a:accent1>
      <a:accent2>
        <a:srgbClr val="ED1B34"/>
      </a:accent2>
      <a:accent3>
        <a:srgbClr val="FFDCD6"/>
      </a:accent3>
      <a:accent4>
        <a:srgbClr val="000000"/>
      </a:accent4>
      <a:accent5>
        <a:srgbClr val="7F7F7F"/>
      </a:accent5>
      <a:accent6>
        <a:srgbClr val="A5A5A5"/>
      </a:accent6>
      <a:hlink>
        <a:srgbClr val="292929"/>
      </a:hlink>
      <a:folHlink>
        <a:srgbClr val="4D4D4D"/>
      </a:folHlink>
    </a:clrScheme>
    <a:fontScheme name="Socialdemokraterna">
      <a:majorFont>
        <a:latin typeface="Kapra Neue Custom"/>
        <a:ea typeface=""/>
        <a:cs typeface=""/>
      </a:majorFont>
      <a:minorFont>
        <a:latin typeface="Avenir LT Pro 65 Medium"/>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spcBef>
            <a:spcPts val="600"/>
          </a:spcBef>
          <a:spcAft>
            <a:spcPts val="300"/>
          </a:spcAft>
          <a:defRPr sz="2400" dirty="0" err="1" smtClean="0">
            <a:latin typeface="+mn-lt"/>
          </a:defRPr>
        </a:defPPr>
      </a:lstStyle>
    </a:txDef>
  </a:objectDefaults>
  <a:extraClrSchemeLst/>
  <a:extLst>
    <a:ext uri="{05A4C25C-085E-4340-85A3-A5531E510DB2}">
      <thm15:themeFamily xmlns:thm15="http://schemas.microsoft.com/office/thememl/2012/main" name="Presentation13" id="{373AC898-3C10-6844-85FA-0E330079D3E2}" vid="{F6B62244-9BC0-A147-BFC1-396DB1E326B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 S wide 2021 final (1)</Template>
  <TotalTime>10</TotalTime>
  <Words>630</Words>
  <Application>Microsoft Office PowerPoint</Application>
  <PresentationFormat>Bredbild</PresentationFormat>
  <Paragraphs>70</Paragraphs>
  <Slides>11</Slides>
  <Notes>11</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11</vt:i4>
      </vt:variant>
    </vt:vector>
  </HeadingPairs>
  <TitlesOfParts>
    <vt:vector size="18" baseType="lpstr">
      <vt:lpstr>Arial</vt:lpstr>
      <vt:lpstr>Avenir</vt:lpstr>
      <vt:lpstr>Avenir LT Pro 65 Medium</vt:lpstr>
      <vt:lpstr>Calibri</vt:lpstr>
      <vt:lpstr>Garamond</vt:lpstr>
      <vt:lpstr>Kapra Neue Custom</vt:lpstr>
      <vt:lpstr>Socialdemokraterna</vt:lpstr>
      <vt:lpstr>GRUNDLÄGGANDE LEDARSKAPSUTBILDNING FÖR DIG SOM HAR UPPDRAG I, ELLER ÅT, PARTIET  </vt:lpstr>
      <vt:lpstr> VARMT VÄLKOMNA!!  </vt:lpstr>
      <vt:lpstr>ÖVERGRIPANDE SYFTE</vt:lpstr>
      <vt:lpstr>ÖVERGRIPANDE MÅL</vt:lpstr>
      <vt:lpstr>CHECKA IN  </vt:lpstr>
      <vt:lpstr>CHECKA IN</vt:lpstr>
      <vt:lpstr>DELA MED VARANDRA</vt:lpstr>
      <vt:lpstr> TRÄFF 3</vt:lpstr>
      <vt:lpstr>SYFTE TREDJE TRÄFFEN</vt:lpstr>
      <vt:lpstr>TRÄFF 3</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Thomas Frid</dc:creator>
  <cp:lastModifiedBy>Anna-Maria Engqvist</cp:lastModifiedBy>
  <cp:revision>5</cp:revision>
  <dcterms:created xsi:type="dcterms:W3CDTF">2022-01-26T13:38:08Z</dcterms:created>
  <dcterms:modified xsi:type="dcterms:W3CDTF">2024-10-02T19:49:13Z</dcterms:modified>
</cp:coreProperties>
</file>