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notesMasterIdLst>
    <p:notesMasterId r:id="rId9"/>
  </p:notesMasterIdLst>
  <p:sldIdLst>
    <p:sldId id="256" r:id="rId2"/>
    <p:sldId id="258" r:id="rId3"/>
    <p:sldId id="316" r:id="rId4"/>
    <p:sldId id="259" r:id="rId5"/>
    <p:sldId id="318" r:id="rId6"/>
    <p:sldId id="317" r:id="rId7"/>
    <p:sldId id="261" r:id="rId8"/>
  </p:sldIdLst>
  <p:sldSz cx="12192000" cy="6858000"/>
  <p:notesSz cx="6858000" cy="9144000"/>
  <p:defaultTextStyle>
    <a:defPPr>
      <a:defRPr lang="sv-S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2" pos="3840" userDrawn="1">
          <p15:clr>
            <a:srgbClr val="A4A3A4"/>
          </p15:clr>
        </p15:guide>
        <p15:guide id="3" orient="horz"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etra Axelsson" initials="PA" lastIdx="3" clrIdx="0">
    <p:extLst>
      <p:ext uri="{19B8F6BF-5375-455C-9EA6-DF929625EA0E}">
        <p15:presenceInfo xmlns:p15="http://schemas.microsoft.com/office/powerpoint/2012/main" userId="S::petra.axelsson@socialdemokraterna.se::919a7e82-8434-43e7-a141-a76a127acdb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D1B34"/>
    <a:srgbClr val="FEDCD6"/>
    <a:srgbClr val="B40D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5765" autoAdjust="0"/>
  </p:normalViewPr>
  <p:slideViewPr>
    <p:cSldViewPr snapToGrid="0">
      <p:cViewPr varScale="1">
        <p:scale>
          <a:sx n="107" d="100"/>
          <a:sy n="107" d="100"/>
        </p:scale>
        <p:origin x="612" y="102"/>
      </p:cViewPr>
      <p:guideLst>
        <p:guide pos="3840"/>
        <p:guide orient="horz"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37B155-E826-46B9-9A3A-888A910707A3}" type="datetimeFigureOut">
              <a:rPr lang="en-US" smtClean="0"/>
              <a:t>10/2/2024</a:t>
            </a:fld>
            <a:endParaRPr lang="en-US"/>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8ED29D-D7E3-4547-AF0B-728EC45DF93B}" type="slidenum">
              <a:rPr lang="en-US" smtClean="0"/>
              <a:t>‹#›</a:t>
            </a:fld>
            <a:endParaRPr lang="en-US"/>
          </a:p>
        </p:txBody>
      </p:sp>
    </p:spTree>
    <p:extLst>
      <p:ext uri="{BB962C8B-B14F-4D97-AF65-F5344CB8AC3E}">
        <p14:creationId xmlns:p14="http://schemas.microsoft.com/office/powerpoint/2010/main" val="11271242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7" name="Google Shape;97;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98" name="Google Shape;98;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sv-SE"/>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ae75934c30_0_7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0" name="Google Shape;110;gae75934c30_0_7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a:p>
            <a:pPr marL="0" lvl="0" indent="0" algn="l" rtl="0">
              <a:spcBef>
                <a:spcPts val="0"/>
              </a:spcBef>
              <a:spcAft>
                <a:spcPts val="0"/>
              </a:spcAft>
              <a:buClr>
                <a:schemeClr val="dk1"/>
              </a:buClr>
              <a:buSzPts val="1100"/>
              <a:buFont typeface="Arial"/>
              <a:buNone/>
            </a:pPr>
            <a:r>
              <a:rPr lang="sv-SE" u="sng" dirty="0">
                <a:highlight>
                  <a:srgbClr val="FFFFFF"/>
                </a:highlight>
              </a:rPr>
              <a:t>Notera:</a:t>
            </a:r>
            <a:r>
              <a:rPr lang="sv-SE" dirty="0">
                <a:highlight>
                  <a:srgbClr val="FFFFFF"/>
                </a:highlight>
              </a:rPr>
              <a:t> Du kan gärna dela muntligt eller göra en egen visualisering av de olika beståndsdelarna i </a:t>
            </a:r>
            <a:endParaRPr dirty="0">
              <a:highlight>
                <a:srgbClr val="FFFFFF"/>
              </a:highlight>
            </a:endParaRPr>
          </a:p>
          <a:p>
            <a:pPr marL="0" lvl="0" indent="0" algn="l" rtl="0">
              <a:spcBef>
                <a:spcPts val="0"/>
              </a:spcBef>
              <a:spcAft>
                <a:spcPts val="0"/>
              </a:spcAft>
              <a:buClr>
                <a:schemeClr val="dk1"/>
              </a:buClr>
              <a:buSzPts val="1100"/>
              <a:buFont typeface="Arial"/>
              <a:buNone/>
            </a:pPr>
            <a:r>
              <a:rPr lang="sv-SE" dirty="0">
                <a:highlight>
                  <a:srgbClr val="FFFFFF"/>
                </a:highlight>
              </a:rPr>
              <a:t>utbildningen som ett stöd för deltagarna att reflektera kring vilket innehåll och vilka processer de </a:t>
            </a:r>
            <a:endParaRPr dirty="0">
              <a:highlight>
                <a:srgbClr val="FFFFFF"/>
              </a:highlight>
            </a:endParaRPr>
          </a:p>
          <a:p>
            <a:pPr marL="0" lvl="0" indent="0" algn="l" rtl="0">
              <a:spcBef>
                <a:spcPts val="0"/>
              </a:spcBef>
              <a:spcAft>
                <a:spcPts val="0"/>
              </a:spcAft>
              <a:buClr>
                <a:schemeClr val="dk1"/>
              </a:buClr>
              <a:buSzPts val="1100"/>
              <a:buFont typeface="Arial"/>
              <a:buNone/>
            </a:pPr>
            <a:r>
              <a:rPr lang="sv-SE" dirty="0">
                <a:highlight>
                  <a:srgbClr val="FFFFFF"/>
                </a:highlight>
              </a:rPr>
              <a:t>upplevt i utbildningen. </a:t>
            </a:r>
            <a:endParaRPr dirty="0">
              <a:highlight>
                <a:srgbClr val="FFFFFF"/>
              </a:highlight>
            </a:endParaRPr>
          </a:p>
          <a:p>
            <a:pPr marL="0" lvl="0" indent="0" algn="l" rtl="0">
              <a:lnSpc>
                <a:spcPct val="115000"/>
              </a:lnSpc>
              <a:spcBef>
                <a:spcPts val="0"/>
              </a:spcBef>
              <a:spcAft>
                <a:spcPts val="0"/>
              </a:spcAft>
              <a:buClr>
                <a:schemeClr val="dk1"/>
              </a:buClr>
              <a:buSzPts val="1100"/>
              <a:buFont typeface="Arial"/>
              <a:buNone/>
            </a:pPr>
            <a:endParaRPr dirty="0"/>
          </a:p>
          <a:p>
            <a:pPr marL="0" lvl="0" indent="0" algn="l" rtl="0">
              <a:lnSpc>
                <a:spcPct val="115000"/>
              </a:lnSpc>
              <a:spcBef>
                <a:spcPts val="0"/>
              </a:spcBef>
              <a:spcAft>
                <a:spcPts val="0"/>
              </a:spcAft>
              <a:buClr>
                <a:schemeClr val="dk1"/>
              </a:buClr>
              <a:buSzPts val="1100"/>
              <a:buFont typeface="Arial"/>
              <a:buNone/>
            </a:pPr>
            <a:endParaRPr dirty="0"/>
          </a:p>
          <a:p>
            <a:pPr marL="0" lvl="0" indent="0" algn="l" rtl="0">
              <a:spcBef>
                <a:spcPts val="0"/>
              </a:spcBef>
              <a:spcAft>
                <a:spcPts val="0"/>
              </a:spcAft>
              <a:buClr>
                <a:schemeClr val="dk1"/>
              </a:buClr>
              <a:buSzPts val="1100"/>
              <a:buFont typeface="Arial"/>
              <a:buNone/>
            </a:pPr>
            <a:endParaRPr dirty="0">
              <a:solidFill>
                <a:srgbClr val="212121"/>
              </a:solidFill>
              <a:highlight>
                <a:srgbClr val="FFFFFF"/>
              </a:highlight>
            </a:endParaRPr>
          </a:p>
        </p:txBody>
      </p:sp>
      <p:sp>
        <p:nvSpPr>
          <p:cNvPr id="111" name="Google Shape;111;gae75934c30_0_71: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sv-SE"/>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ae75934c30_0_7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0" name="Google Shape;110;gae75934c30_0_7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sv-SE" dirty="0">
                <a:latin typeface="Calibri"/>
                <a:ea typeface="Calibri"/>
                <a:cs typeface="Calibri"/>
                <a:sym typeface="Calibri"/>
              </a:rPr>
              <a:t>Uppskattad tidsåtgång: </a:t>
            </a:r>
            <a:r>
              <a:rPr lang="sv-SE" dirty="0"/>
              <a:t>10</a:t>
            </a:r>
            <a:r>
              <a:rPr lang="sv-SE" dirty="0">
                <a:latin typeface="Calibri"/>
                <a:ea typeface="Calibri"/>
                <a:cs typeface="Calibri"/>
                <a:sym typeface="Calibri"/>
              </a:rPr>
              <a:t> min</a:t>
            </a:r>
            <a:endParaRPr dirty="0"/>
          </a:p>
          <a:p>
            <a:pPr marL="0" lvl="0" indent="0" algn="l" rtl="0">
              <a:spcBef>
                <a:spcPts val="0"/>
              </a:spcBef>
              <a:spcAft>
                <a:spcPts val="0"/>
              </a:spcAft>
              <a:buNone/>
            </a:pPr>
            <a:endParaRPr dirty="0"/>
          </a:p>
          <a:p>
            <a:pPr marL="0" lvl="0" indent="0" algn="l" rtl="0">
              <a:spcBef>
                <a:spcPts val="0"/>
              </a:spcBef>
              <a:spcAft>
                <a:spcPts val="0"/>
              </a:spcAft>
              <a:buClr>
                <a:schemeClr val="dk1"/>
              </a:buClr>
              <a:buSzPts val="1100"/>
              <a:buFont typeface="Arial"/>
              <a:buNone/>
            </a:pPr>
            <a:r>
              <a:rPr lang="sv-SE" dirty="0">
                <a:highlight>
                  <a:srgbClr val="FFFFFF"/>
                </a:highlight>
              </a:rPr>
              <a:t>Dela ut dokumentet “Mina lärdomar och insikter” (Se Studieportalen) till deltagarna och be</a:t>
            </a:r>
            <a:endParaRPr dirty="0">
              <a:highlight>
                <a:srgbClr val="FFFFFF"/>
              </a:highlight>
            </a:endParaRPr>
          </a:p>
          <a:p>
            <a:pPr marL="0" lvl="0" indent="0" algn="l" rtl="0">
              <a:spcBef>
                <a:spcPts val="0"/>
              </a:spcBef>
              <a:spcAft>
                <a:spcPts val="0"/>
              </a:spcAft>
              <a:buSzPts val="1100"/>
              <a:buNone/>
            </a:pPr>
            <a:r>
              <a:rPr lang="sv-SE" dirty="0">
                <a:highlight>
                  <a:srgbClr val="FFFFFF"/>
                </a:highlight>
              </a:rPr>
              <a:t>dem arbeta enskilt med att identifiera viktiga lärdomar från hela utbildningen och</a:t>
            </a:r>
            <a:endParaRPr dirty="0">
              <a:highlight>
                <a:srgbClr val="FFFFFF"/>
              </a:highlight>
            </a:endParaRPr>
          </a:p>
          <a:p>
            <a:pPr marL="0" lvl="0" indent="0" algn="l" rtl="0">
              <a:spcBef>
                <a:spcPts val="0"/>
              </a:spcBef>
              <a:spcAft>
                <a:spcPts val="0"/>
              </a:spcAft>
              <a:buClr>
                <a:schemeClr val="dk1"/>
              </a:buClr>
              <a:buSzPts val="1100"/>
              <a:buFont typeface="Arial"/>
              <a:buNone/>
            </a:pPr>
            <a:r>
              <a:rPr lang="sv-SE" dirty="0">
                <a:highlight>
                  <a:srgbClr val="FFFFFF"/>
                </a:highlight>
              </a:rPr>
              <a:t>reflekterar kring hur det kan omsättas på hemmaplan. Eller be deltagarna skriva i egna anteckningsböcker eller lösblad.</a:t>
            </a:r>
            <a:endParaRPr dirty="0"/>
          </a:p>
          <a:p>
            <a:pPr marL="0" lvl="0" indent="0" algn="l" rtl="0">
              <a:lnSpc>
                <a:spcPct val="115000"/>
              </a:lnSpc>
              <a:spcBef>
                <a:spcPts val="0"/>
              </a:spcBef>
              <a:spcAft>
                <a:spcPts val="0"/>
              </a:spcAft>
              <a:buClr>
                <a:schemeClr val="dk1"/>
              </a:buClr>
              <a:buSzPts val="1100"/>
              <a:buFont typeface="Arial"/>
              <a:buNone/>
            </a:pPr>
            <a:endParaRPr dirty="0"/>
          </a:p>
          <a:p>
            <a:pPr marL="0" lvl="0" indent="0" algn="l" rtl="0">
              <a:lnSpc>
                <a:spcPct val="115000"/>
              </a:lnSpc>
              <a:spcBef>
                <a:spcPts val="0"/>
              </a:spcBef>
              <a:spcAft>
                <a:spcPts val="0"/>
              </a:spcAft>
              <a:buClr>
                <a:schemeClr val="dk1"/>
              </a:buClr>
              <a:buSzPts val="1100"/>
              <a:buFont typeface="Arial"/>
              <a:buNone/>
            </a:pPr>
            <a:r>
              <a:rPr lang="sv-SE" dirty="0"/>
              <a:t>1. Vilka är de tre lärdomar/insikter jag upplever att jag kommer ha mest användning av på hemmaplan?</a:t>
            </a:r>
            <a:endParaRPr dirty="0"/>
          </a:p>
          <a:p>
            <a:pPr marL="0" lvl="0" indent="0" algn="l" rtl="0">
              <a:lnSpc>
                <a:spcPct val="115000"/>
              </a:lnSpc>
              <a:spcBef>
                <a:spcPts val="0"/>
              </a:spcBef>
              <a:spcAft>
                <a:spcPts val="0"/>
              </a:spcAft>
              <a:buClr>
                <a:schemeClr val="dk1"/>
              </a:buClr>
              <a:buSzPts val="1100"/>
              <a:buFont typeface="Arial"/>
              <a:buNone/>
            </a:pPr>
            <a:r>
              <a:rPr lang="sv-SE" dirty="0"/>
              <a:t>2. Tankar kring hur och när jag aktivt ska använda dessa lärdomar/insikter på hemmaplan.</a:t>
            </a:r>
            <a:endParaRPr dirty="0"/>
          </a:p>
          <a:p>
            <a:pPr marL="0" lvl="0" indent="0" algn="l" rtl="0">
              <a:lnSpc>
                <a:spcPct val="115000"/>
              </a:lnSpc>
              <a:spcBef>
                <a:spcPts val="0"/>
              </a:spcBef>
              <a:spcAft>
                <a:spcPts val="0"/>
              </a:spcAft>
              <a:buClr>
                <a:schemeClr val="dk1"/>
              </a:buClr>
              <a:buSzPts val="1100"/>
              <a:buFont typeface="Arial"/>
              <a:buNone/>
            </a:pPr>
            <a:endParaRPr dirty="0"/>
          </a:p>
          <a:p>
            <a:pPr marL="0" lvl="0" indent="0" algn="l" rtl="0">
              <a:spcBef>
                <a:spcPts val="0"/>
              </a:spcBef>
              <a:spcAft>
                <a:spcPts val="0"/>
              </a:spcAft>
              <a:buClr>
                <a:schemeClr val="dk1"/>
              </a:buClr>
              <a:buSzPts val="1100"/>
              <a:buFont typeface="Arial"/>
              <a:buNone/>
            </a:pPr>
            <a:r>
              <a:rPr lang="sv-SE" u="sng" dirty="0">
                <a:highlight>
                  <a:srgbClr val="FFFFFF"/>
                </a:highlight>
              </a:rPr>
              <a:t>Notera:</a:t>
            </a:r>
            <a:r>
              <a:rPr lang="sv-SE" dirty="0">
                <a:highlight>
                  <a:srgbClr val="FFFFFF"/>
                </a:highlight>
              </a:rPr>
              <a:t> Du kan gärna dela muntligt eller göra en egen visualisering av de olika beståndsdelarna i </a:t>
            </a:r>
            <a:endParaRPr dirty="0">
              <a:highlight>
                <a:srgbClr val="FFFFFF"/>
              </a:highlight>
            </a:endParaRPr>
          </a:p>
          <a:p>
            <a:pPr marL="0" lvl="0" indent="0" algn="l" rtl="0">
              <a:spcBef>
                <a:spcPts val="0"/>
              </a:spcBef>
              <a:spcAft>
                <a:spcPts val="0"/>
              </a:spcAft>
              <a:buClr>
                <a:schemeClr val="dk1"/>
              </a:buClr>
              <a:buSzPts val="1100"/>
              <a:buFont typeface="Arial"/>
              <a:buNone/>
            </a:pPr>
            <a:r>
              <a:rPr lang="sv-SE" dirty="0">
                <a:highlight>
                  <a:srgbClr val="FFFFFF"/>
                </a:highlight>
              </a:rPr>
              <a:t>utbildningen som ett stöd för deltagarna att reflektera kring vilket innehåll och vilka processer de </a:t>
            </a:r>
            <a:endParaRPr dirty="0">
              <a:highlight>
                <a:srgbClr val="FFFFFF"/>
              </a:highlight>
            </a:endParaRPr>
          </a:p>
          <a:p>
            <a:pPr marL="0" lvl="0" indent="0" algn="l" rtl="0">
              <a:spcBef>
                <a:spcPts val="0"/>
              </a:spcBef>
              <a:spcAft>
                <a:spcPts val="0"/>
              </a:spcAft>
              <a:buClr>
                <a:schemeClr val="dk1"/>
              </a:buClr>
              <a:buSzPts val="1100"/>
              <a:buFont typeface="Arial"/>
              <a:buNone/>
            </a:pPr>
            <a:r>
              <a:rPr lang="sv-SE" dirty="0">
                <a:highlight>
                  <a:srgbClr val="FFFFFF"/>
                </a:highlight>
              </a:rPr>
              <a:t>upplevt i utbildningen. </a:t>
            </a:r>
            <a:endParaRPr dirty="0">
              <a:highlight>
                <a:srgbClr val="FFFFFF"/>
              </a:highlight>
            </a:endParaRPr>
          </a:p>
          <a:p>
            <a:pPr marL="0" lvl="0" indent="0" algn="l" rtl="0">
              <a:lnSpc>
                <a:spcPct val="115000"/>
              </a:lnSpc>
              <a:spcBef>
                <a:spcPts val="0"/>
              </a:spcBef>
              <a:spcAft>
                <a:spcPts val="0"/>
              </a:spcAft>
              <a:buClr>
                <a:schemeClr val="dk1"/>
              </a:buClr>
              <a:buSzPts val="1100"/>
              <a:buFont typeface="Arial"/>
              <a:buNone/>
            </a:pPr>
            <a:endParaRPr dirty="0"/>
          </a:p>
          <a:p>
            <a:pPr marL="0" lvl="0" indent="0" algn="l" rtl="0">
              <a:lnSpc>
                <a:spcPct val="115000"/>
              </a:lnSpc>
              <a:spcBef>
                <a:spcPts val="0"/>
              </a:spcBef>
              <a:spcAft>
                <a:spcPts val="0"/>
              </a:spcAft>
              <a:buClr>
                <a:schemeClr val="dk1"/>
              </a:buClr>
              <a:buSzPts val="1100"/>
              <a:buFont typeface="Arial"/>
              <a:buNone/>
            </a:pPr>
            <a:endParaRPr dirty="0"/>
          </a:p>
          <a:p>
            <a:pPr marL="0" lvl="0" indent="0" algn="l" rtl="0">
              <a:spcBef>
                <a:spcPts val="0"/>
              </a:spcBef>
              <a:spcAft>
                <a:spcPts val="0"/>
              </a:spcAft>
              <a:buClr>
                <a:schemeClr val="dk1"/>
              </a:buClr>
              <a:buSzPts val="1100"/>
              <a:buFont typeface="Arial"/>
              <a:buNone/>
            </a:pPr>
            <a:endParaRPr dirty="0">
              <a:solidFill>
                <a:srgbClr val="212121"/>
              </a:solidFill>
              <a:highlight>
                <a:srgbClr val="FFFFFF"/>
              </a:highlight>
            </a:endParaRPr>
          </a:p>
        </p:txBody>
      </p:sp>
      <p:sp>
        <p:nvSpPr>
          <p:cNvPr id="111" name="Google Shape;111;gae75934c30_0_71: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sv-SE"/>
              <a:t>3</a:t>
            </a:fld>
            <a:endParaRPr/>
          </a:p>
        </p:txBody>
      </p:sp>
    </p:spTree>
    <p:extLst>
      <p:ext uri="{BB962C8B-B14F-4D97-AF65-F5344CB8AC3E}">
        <p14:creationId xmlns:p14="http://schemas.microsoft.com/office/powerpoint/2010/main" val="8319007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ae75934c30_0_7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7" name="Google Shape;117;gae75934c30_0_77: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sv-SE">
                <a:latin typeface="Calibri"/>
                <a:ea typeface="Calibri"/>
                <a:cs typeface="Calibri"/>
                <a:sym typeface="Calibri"/>
              </a:rPr>
              <a:t>Uppskattad tidsåtgång: 10 min </a:t>
            </a: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r>
              <a:rPr lang="sv-SE"/>
              <a:t>Be deltagarna dela med varandra utifrån den individuella reflektionen. Påminn om att det handlar om att ge varandra utrymme att dela och lyssna in varandra, samt att ge varandra lika mycket tid att dela. Det handlar inte om att gå in i dialog utan mer att lyssna in varandra.</a:t>
            </a:r>
            <a:endParaRPr>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a:solidFill>
                <a:srgbClr val="212121"/>
              </a:solidFill>
              <a:highlight>
                <a:srgbClr val="FFFFFF"/>
              </a:highlight>
              <a:latin typeface="Calibri"/>
              <a:ea typeface="Calibri"/>
              <a:cs typeface="Calibri"/>
              <a:sym typeface="Calibri"/>
            </a:endParaRPr>
          </a:p>
        </p:txBody>
      </p:sp>
      <p:sp>
        <p:nvSpPr>
          <p:cNvPr id="118" name="Google Shape;118;gae75934c30_0_77: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sv-SE"/>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ae75934c30_0_7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7" name="Google Shape;117;gae75934c30_0_77: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sv-SE" dirty="0">
                <a:latin typeface="Calibri"/>
                <a:ea typeface="Calibri"/>
                <a:cs typeface="Calibri"/>
                <a:sym typeface="Calibri"/>
              </a:rPr>
              <a:t>Uppskattad tidsåtgång: 5 min </a:t>
            </a:r>
            <a:endParaRPr dirty="0">
              <a:latin typeface="Calibri"/>
              <a:ea typeface="Calibri"/>
              <a:cs typeface="Calibri"/>
              <a:sym typeface="Calibri"/>
            </a:endParaRPr>
          </a:p>
          <a:p>
            <a:pPr marL="0" lvl="0" indent="0" algn="l" rtl="0">
              <a:spcBef>
                <a:spcPts val="0"/>
              </a:spcBef>
              <a:spcAft>
                <a:spcPts val="0"/>
              </a:spcAft>
              <a:buNone/>
            </a:pPr>
            <a:endParaRPr dirty="0">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r>
              <a:rPr lang="sv-SE" dirty="0"/>
              <a:t>Be deltagarna dela med varandra utifrån den individuella reflektionen. Påminn om att det handlar om att ge varandra utrymme att dela och lyssna in varandra, samt att ge varandra lika mycket tid att dela. Det handlar inte om att gå in i dialog utan mer att lyssna in varandra.</a:t>
            </a:r>
            <a:endParaRPr dirty="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dirty="0">
              <a:solidFill>
                <a:srgbClr val="212121"/>
              </a:solidFill>
              <a:highlight>
                <a:srgbClr val="FFFFFF"/>
              </a:highlight>
              <a:latin typeface="Calibri"/>
              <a:ea typeface="Calibri"/>
              <a:cs typeface="Calibri"/>
              <a:sym typeface="Calibri"/>
            </a:endParaRPr>
          </a:p>
        </p:txBody>
      </p:sp>
      <p:sp>
        <p:nvSpPr>
          <p:cNvPr id="118" name="Google Shape;118;gae75934c30_0_77: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sv-SE"/>
              <a:t>5</a:t>
            </a:fld>
            <a:endParaRPr/>
          </a:p>
        </p:txBody>
      </p:sp>
    </p:spTree>
    <p:extLst>
      <p:ext uri="{BB962C8B-B14F-4D97-AF65-F5344CB8AC3E}">
        <p14:creationId xmlns:p14="http://schemas.microsoft.com/office/powerpoint/2010/main" val="8481180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ae75934c30_0_7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7" name="Google Shape;117;gae75934c30_0_77: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sv-SE" dirty="0">
                <a:latin typeface="Calibri"/>
                <a:ea typeface="Calibri"/>
                <a:cs typeface="Calibri"/>
                <a:sym typeface="Calibri"/>
              </a:rPr>
              <a:t>Uppskattad tidsåtgång: 5 min </a:t>
            </a:r>
            <a:endParaRPr dirty="0">
              <a:latin typeface="Calibri"/>
              <a:ea typeface="Calibri"/>
              <a:cs typeface="Calibri"/>
              <a:sym typeface="Calibri"/>
            </a:endParaRPr>
          </a:p>
          <a:p>
            <a:pPr marL="0" lvl="0" indent="0" algn="l" rtl="0">
              <a:spcBef>
                <a:spcPts val="0"/>
              </a:spcBef>
              <a:spcAft>
                <a:spcPts val="0"/>
              </a:spcAft>
              <a:buNone/>
            </a:pPr>
            <a:endParaRPr dirty="0">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r>
              <a:rPr lang="sv-SE" dirty="0"/>
              <a:t>Be deltagarna dela med varandra utifrån den individuella reflektionen. Påminn om att det handlar om att ge varandra utrymme att dela och lyssna in varandra, samt att ge varandra lika mycket tid att dela. Det handlar inte om att gå in i dialog utan mer att lyssna in varandra.</a:t>
            </a:r>
            <a:endParaRPr dirty="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dirty="0">
              <a:solidFill>
                <a:srgbClr val="212121"/>
              </a:solidFill>
              <a:highlight>
                <a:srgbClr val="FFFFFF"/>
              </a:highlight>
              <a:latin typeface="Calibri"/>
              <a:ea typeface="Calibri"/>
              <a:cs typeface="Calibri"/>
              <a:sym typeface="Calibri"/>
            </a:endParaRPr>
          </a:p>
        </p:txBody>
      </p:sp>
      <p:sp>
        <p:nvSpPr>
          <p:cNvPr id="118" name="Google Shape;118;gae75934c30_0_77: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sv-SE"/>
              <a:t>6</a:t>
            </a:fld>
            <a:endParaRPr/>
          </a:p>
        </p:txBody>
      </p:sp>
    </p:spTree>
    <p:extLst>
      <p:ext uri="{BB962C8B-B14F-4D97-AF65-F5344CB8AC3E}">
        <p14:creationId xmlns:p14="http://schemas.microsoft.com/office/powerpoint/2010/main" val="7951014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85800" y="1143000"/>
            <a:ext cx="5486400" cy="3086100"/>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118ED29D-D7E3-4547-AF0B-728EC45DF93B}" type="slidenum">
              <a:rPr lang="sv-SE" smtClean="0"/>
              <a:t>7</a:t>
            </a:fld>
            <a:endParaRPr lang="sv-SE" dirty="0"/>
          </a:p>
        </p:txBody>
      </p:sp>
    </p:spTree>
    <p:extLst>
      <p:ext uri="{BB962C8B-B14F-4D97-AF65-F5344CB8AC3E}">
        <p14:creationId xmlns:p14="http://schemas.microsoft.com/office/powerpoint/2010/main" val="36793591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Rubrikbild">
    <p:bg>
      <p:bgPr>
        <a:solidFill>
          <a:schemeClr val="accent2"/>
        </a:solidFill>
        <a:effectLst/>
      </p:bgPr>
    </p:bg>
    <p:spTree>
      <p:nvGrpSpPr>
        <p:cNvPr id="1" name=""/>
        <p:cNvGrpSpPr/>
        <p:nvPr/>
      </p:nvGrpSpPr>
      <p:grpSpPr>
        <a:xfrm>
          <a:off x="0" y="0"/>
          <a:ext cx="0" cy="0"/>
          <a:chOff x="0" y="0"/>
          <a:chExt cx="0" cy="0"/>
        </a:xfrm>
      </p:grpSpPr>
      <p:pic>
        <p:nvPicPr>
          <p:cNvPr id="14" name="Bildobjekt 13">
            <a:extLst>
              <a:ext uri="{FF2B5EF4-FFF2-40B4-BE49-F238E27FC236}">
                <a16:creationId xmlns:a16="http://schemas.microsoft.com/office/drawing/2014/main" id="{913953AB-E7C9-43E8-B896-8E1A10255641}"/>
              </a:ext>
            </a:extLst>
          </p:cNvPr>
          <p:cNvPicPr>
            <a:picLocks noChangeAspect="1"/>
          </p:cNvPicPr>
          <p:nvPr userDrawn="1"/>
        </p:nvPicPr>
        <p:blipFill>
          <a:blip r:embed="rId2"/>
          <a:stretch>
            <a:fillRect/>
          </a:stretch>
        </p:blipFill>
        <p:spPr>
          <a:xfrm>
            <a:off x="10361682" y="5260041"/>
            <a:ext cx="1222317" cy="1086153"/>
          </a:xfrm>
          <a:prstGeom prst="rect">
            <a:avLst/>
          </a:prstGeom>
        </p:spPr>
      </p:pic>
      <p:sp>
        <p:nvSpPr>
          <p:cNvPr id="6150" name="Rectangle 6"/>
          <p:cNvSpPr>
            <a:spLocks noGrp="1" noChangeArrowheads="1"/>
          </p:cNvSpPr>
          <p:nvPr>
            <p:ph type="ctrTitle" hasCustomPrompt="1"/>
          </p:nvPr>
        </p:nvSpPr>
        <p:spPr>
          <a:xfrm>
            <a:off x="1162050" y="1183133"/>
            <a:ext cx="9613900" cy="4212317"/>
          </a:xfrm>
          <a:prstGeom prst="rect">
            <a:avLst/>
          </a:prstGeom>
        </p:spPr>
        <p:txBody>
          <a:bodyPr tIns="180000" anchor="ctr" anchorCtr="0"/>
          <a:lstStyle>
            <a:lvl1pPr algn="ctr">
              <a:defRPr sz="8400" b="0">
                <a:solidFill>
                  <a:schemeClr val="bg1"/>
                </a:solidFill>
              </a:defRPr>
            </a:lvl1pPr>
          </a:lstStyle>
          <a:p>
            <a:r>
              <a:rPr lang="sv-SE" dirty="0"/>
              <a:t>Klicka här för att ändra format</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Rubrik och innehåll">
    <p:bg>
      <p:bgRef idx="1001">
        <a:schemeClr val="bg1"/>
      </p:bgRef>
    </p:bg>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1173600" y="2570400"/>
            <a:ext cx="7560000" cy="2944800"/>
          </a:xfrm>
          <a:prstGeom prst="rect">
            <a:avLst/>
          </a:prstGeom>
        </p:spPr>
        <p:txBody>
          <a:bodyPr/>
          <a:lstStyle>
            <a:lvl1pPr>
              <a:spcBef>
                <a:spcPts val="600"/>
              </a:spcBef>
              <a:spcAft>
                <a:spcPts val="300"/>
              </a:spcAft>
              <a:defRPr/>
            </a:lvl1pPr>
          </a:lstStyle>
          <a:p>
            <a:pPr lvl="0"/>
            <a:r>
              <a:rPr lang="sv-SE"/>
              <a:t>Redigera format för bakgrundstext</a:t>
            </a:r>
          </a:p>
        </p:txBody>
      </p:sp>
      <p:pic>
        <p:nvPicPr>
          <p:cNvPr id="8" name="Bildobjekt 16">
            <a:extLst>
              <a:ext uri="{FF2B5EF4-FFF2-40B4-BE49-F238E27FC236}">
                <a16:creationId xmlns:a16="http://schemas.microsoft.com/office/drawing/2014/main" id="{9F17E83D-2BCB-4780-AA06-16BAFFBEEDB6}"/>
              </a:ext>
            </a:extLst>
          </p:cNvPr>
          <p:cNvPicPr>
            <a:picLocks noChangeAspect="1"/>
          </p:cNvPicPr>
          <p:nvPr userDrawn="1"/>
        </p:nvPicPr>
        <p:blipFill>
          <a:blip r:embed="rId2"/>
          <a:stretch>
            <a:fillRect/>
          </a:stretch>
        </p:blipFill>
        <p:spPr>
          <a:xfrm>
            <a:off x="10356979" y="5273268"/>
            <a:ext cx="1224000" cy="1086152"/>
          </a:xfrm>
          <a:prstGeom prst="rect">
            <a:avLst/>
          </a:prstGeom>
        </p:spPr>
      </p:pic>
      <p:sp>
        <p:nvSpPr>
          <p:cNvPr id="5" name="Platshållare för sidfot 4"/>
          <p:cNvSpPr>
            <a:spLocks noGrp="1"/>
          </p:cNvSpPr>
          <p:nvPr>
            <p:ph type="ftr" sz="quarter" idx="11"/>
          </p:nvPr>
        </p:nvSpPr>
        <p:spPr/>
        <p:txBody>
          <a:bodyPr/>
          <a:lstStyle>
            <a:lvl1pPr>
              <a:defRPr/>
            </a:lvl1pPr>
          </a:lstStyle>
          <a:p>
            <a:endParaRPr lang="sv-SE" dirty="0"/>
          </a:p>
        </p:txBody>
      </p:sp>
      <p:sp>
        <p:nvSpPr>
          <p:cNvPr id="6" name="Platshållare för bildnummer 5"/>
          <p:cNvSpPr>
            <a:spLocks noGrp="1"/>
          </p:cNvSpPr>
          <p:nvPr>
            <p:ph type="sldNum" sz="quarter" idx="12"/>
          </p:nvPr>
        </p:nvSpPr>
        <p:spPr/>
        <p:txBody>
          <a:bodyPr/>
          <a:lstStyle>
            <a:lvl1pPr>
              <a:defRPr/>
            </a:lvl1pPr>
          </a:lstStyle>
          <a:p>
            <a:fld id="{7919ABB3-B004-4F43-99F2-5F6F81193A3C}" type="slidenum">
              <a:rPr lang="sv-SE" smtClean="0"/>
              <a:pPr/>
              <a:t>‹#›</a:t>
            </a:fld>
            <a:endParaRPr lang="sv-SE" dirty="0"/>
          </a:p>
        </p:txBody>
      </p:sp>
      <p:sp>
        <p:nvSpPr>
          <p:cNvPr id="7" name="Rubrik 6">
            <a:extLst>
              <a:ext uri="{FF2B5EF4-FFF2-40B4-BE49-F238E27FC236}">
                <a16:creationId xmlns:a16="http://schemas.microsoft.com/office/drawing/2014/main" id="{2C474EA3-B419-4857-94F6-E0A2EBA8E9B1}"/>
              </a:ext>
            </a:extLst>
          </p:cNvPr>
          <p:cNvSpPr>
            <a:spLocks noGrp="1"/>
          </p:cNvSpPr>
          <p:nvPr>
            <p:ph type="title"/>
          </p:nvPr>
        </p:nvSpPr>
        <p:spPr/>
        <p:txBody>
          <a:bodyPr/>
          <a:lstStyle>
            <a:lvl1pPr>
              <a:defRPr b="0"/>
            </a:lvl1pPr>
          </a:lstStyle>
          <a:p>
            <a:r>
              <a:rPr lang="sv-SE"/>
              <a:t>Klicka här för att ändra mall för rubrikformat</a:t>
            </a:r>
            <a:endParaRPr lang="sv-SE" dirty="0"/>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Endast rubrik">
    <p:bg>
      <p:bgPr>
        <a:solidFill>
          <a:schemeClr val="bg1"/>
        </a:solidFill>
        <a:effectLst/>
      </p:bgPr>
    </p:bg>
    <p:spTree>
      <p:nvGrpSpPr>
        <p:cNvPr id="1" name=""/>
        <p:cNvGrpSpPr/>
        <p:nvPr/>
      </p:nvGrpSpPr>
      <p:grpSpPr>
        <a:xfrm>
          <a:off x="0" y="0"/>
          <a:ext cx="0" cy="0"/>
          <a:chOff x="0" y="0"/>
          <a:chExt cx="0" cy="0"/>
        </a:xfrm>
      </p:grpSpPr>
      <p:sp>
        <p:nvSpPr>
          <p:cNvPr id="4" name="Platshållare för sidfot 3"/>
          <p:cNvSpPr>
            <a:spLocks noGrp="1"/>
          </p:cNvSpPr>
          <p:nvPr>
            <p:ph type="ftr" sz="quarter" idx="11"/>
          </p:nvPr>
        </p:nvSpPr>
        <p:spPr/>
        <p:txBody>
          <a:bodyPr/>
          <a:lstStyle>
            <a:lvl1pPr>
              <a:defRPr/>
            </a:lvl1pPr>
          </a:lstStyle>
          <a:p>
            <a:endParaRPr lang="sv-SE" dirty="0"/>
          </a:p>
        </p:txBody>
      </p:sp>
      <p:pic>
        <p:nvPicPr>
          <p:cNvPr id="7" name="Bildobjekt 16">
            <a:extLst>
              <a:ext uri="{FF2B5EF4-FFF2-40B4-BE49-F238E27FC236}">
                <a16:creationId xmlns:a16="http://schemas.microsoft.com/office/drawing/2014/main" id="{9F17E83D-2BCB-4780-AA06-16BAFFBEEDB6}"/>
              </a:ext>
            </a:extLst>
          </p:cNvPr>
          <p:cNvPicPr>
            <a:picLocks noChangeAspect="1"/>
          </p:cNvPicPr>
          <p:nvPr userDrawn="1"/>
        </p:nvPicPr>
        <p:blipFill>
          <a:blip r:embed="rId2"/>
          <a:stretch>
            <a:fillRect/>
          </a:stretch>
        </p:blipFill>
        <p:spPr>
          <a:xfrm>
            <a:off x="10356979" y="5273268"/>
            <a:ext cx="1224000" cy="1086152"/>
          </a:xfrm>
          <a:prstGeom prst="rect">
            <a:avLst/>
          </a:prstGeom>
        </p:spPr>
      </p:pic>
      <p:sp>
        <p:nvSpPr>
          <p:cNvPr id="5" name="Platshållare för bildnummer 4"/>
          <p:cNvSpPr>
            <a:spLocks noGrp="1"/>
          </p:cNvSpPr>
          <p:nvPr>
            <p:ph type="sldNum" sz="quarter" idx="12"/>
          </p:nvPr>
        </p:nvSpPr>
        <p:spPr/>
        <p:txBody>
          <a:bodyPr/>
          <a:lstStyle>
            <a:lvl1pPr>
              <a:defRPr/>
            </a:lvl1pPr>
          </a:lstStyle>
          <a:p>
            <a:fld id="{F85C7293-DAF3-421A-8E6E-E23855CE3205}" type="slidenum">
              <a:rPr lang="sv-SE" smtClean="0"/>
              <a:pPr/>
              <a:t>‹#›</a:t>
            </a:fld>
            <a:endParaRPr lang="sv-SE" dirty="0"/>
          </a:p>
        </p:txBody>
      </p:sp>
      <p:sp>
        <p:nvSpPr>
          <p:cNvPr id="6" name="Rubrik 5">
            <a:extLst>
              <a:ext uri="{FF2B5EF4-FFF2-40B4-BE49-F238E27FC236}">
                <a16:creationId xmlns:a16="http://schemas.microsoft.com/office/drawing/2014/main" id="{672BBA37-E6EB-42A9-BB84-8E15D4B74459}"/>
              </a:ext>
            </a:extLst>
          </p:cNvPr>
          <p:cNvSpPr>
            <a:spLocks noGrp="1"/>
          </p:cNvSpPr>
          <p:nvPr>
            <p:ph type="title"/>
          </p:nvPr>
        </p:nvSpPr>
        <p:spPr/>
        <p:txBody>
          <a:bodyPr/>
          <a:lstStyle/>
          <a:p>
            <a:r>
              <a:rPr lang="sv-SE"/>
              <a:t>Klicka här för att ändra mall för rubrikformat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ubrik och innehåll 2">
    <p:bg>
      <p:bgPr>
        <a:solidFill>
          <a:srgbClr val="FEDCD6"/>
        </a:solidFill>
        <a:effectLst/>
      </p:bgPr>
    </p:bg>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1173600" y="2570400"/>
            <a:ext cx="7560000" cy="2944800"/>
          </a:xfrm>
          <a:prstGeom prst="rect">
            <a:avLst/>
          </a:prstGeom>
        </p:spPr>
        <p:txBody>
          <a:bodyPr/>
          <a:lstStyle>
            <a:lvl1pPr>
              <a:spcBef>
                <a:spcPts val="600"/>
              </a:spcBef>
              <a:spcAft>
                <a:spcPts val="300"/>
              </a:spcAft>
              <a:defRPr/>
            </a:lvl1pPr>
          </a:lstStyle>
          <a:p>
            <a:pPr lvl="0"/>
            <a:r>
              <a:rPr lang="sv-SE"/>
              <a:t>Redigera format för bakgrundstext</a:t>
            </a:r>
          </a:p>
        </p:txBody>
      </p:sp>
      <p:sp>
        <p:nvSpPr>
          <p:cNvPr id="5" name="Platshållare för sidfot 4"/>
          <p:cNvSpPr>
            <a:spLocks noGrp="1"/>
          </p:cNvSpPr>
          <p:nvPr>
            <p:ph type="ftr" sz="quarter" idx="11"/>
          </p:nvPr>
        </p:nvSpPr>
        <p:spPr/>
        <p:txBody>
          <a:bodyPr/>
          <a:lstStyle>
            <a:lvl1pPr>
              <a:defRPr/>
            </a:lvl1pPr>
          </a:lstStyle>
          <a:p>
            <a:endParaRPr lang="sv-SE" dirty="0"/>
          </a:p>
        </p:txBody>
      </p:sp>
      <p:sp>
        <p:nvSpPr>
          <p:cNvPr id="6" name="Platshållare för bildnummer 5"/>
          <p:cNvSpPr>
            <a:spLocks noGrp="1"/>
          </p:cNvSpPr>
          <p:nvPr>
            <p:ph type="sldNum" sz="quarter" idx="12"/>
          </p:nvPr>
        </p:nvSpPr>
        <p:spPr/>
        <p:txBody>
          <a:bodyPr/>
          <a:lstStyle>
            <a:lvl1pPr>
              <a:defRPr/>
            </a:lvl1pPr>
          </a:lstStyle>
          <a:p>
            <a:fld id="{7919ABB3-B004-4F43-99F2-5F6F81193A3C}" type="slidenum">
              <a:rPr lang="sv-SE" smtClean="0"/>
              <a:pPr/>
              <a:t>‹#›</a:t>
            </a:fld>
            <a:endParaRPr lang="sv-SE" dirty="0"/>
          </a:p>
        </p:txBody>
      </p:sp>
      <p:sp>
        <p:nvSpPr>
          <p:cNvPr id="7" name="Rubrik 6">
            <a:extLst>
              <a:ext uri="{FF2B5EF4-FFF2-40B4-BE49-F238E27FC236}">
                <a16:creationId xmlns:a16="http://schemas.microsoft.com/office/drawing/2014/main" id="{2C474EA3-B419-4857-94F6-E0A2EBA8E9B1}"/>
              </a:ext>
            </a:extLst>
          </p:cNvPr>
          <p:cNvSpPr>
            <a:spLocks noGrp="1"/>
          </p:cNvSpPr>
          <p:nvPr>
            <p:ph type="title"/>
          </p:nvPr>
        </p:nvSpPr>
        <p:spPr/>
        <p:txBody>
          <a:bodyPr/>
          <a:lstStyle/>
          <a:p>
            <a:r>
              <a:rPr lang="sv-SE"/>
              <a:t>Klicka här för att ändra mall för rubrikformat</a:t>
            </a:r>
            <a:endParaRPr lang="sv-SE" dirty="0"/>
          </a:p>
        </p:txBody>
      </p:sp>
    </p:spTree>
    <p:extLst>
      <p:ext uri="{BB962C8B-B14F-4D97-AF65-F5344CB8AC3E}">
        <p14:creationId xmlns:p14="http://schemas.microsoft.com/office/powerpoint/2010/main" val="526998409"/>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ndast rubrik 2">
    <p:bg>
      <p:bgPr>
        <a:solidFill>
          <a:srgbClr val="FEDCD6"/>
        </a:solidFill>
        <a:effectLst/>
      </p:bgPr>
    </p:bg>
    <p:spTree>
      <p:nvGrpSpPr>
        <p:cNvPr id="1" name=""/>
        <p:cNvGrpSpPr/>
        <p:nvPr/>
      </p:nvGrpSpPr>
      <p:grpSpPr>
        <a:xfrm>
          <a:off x="0" y="0"/>
          <a:ext cx="0" cy="0"/>
          <a:chOff x="0" y="0"/>
          <a:chExt cx="0" cy="0"/>
        </a:xfrm>
      </p:grpSpPr>
      <p:sp>
        <p:nvSpPr>
          <p:cNvPr id="4" name="Platshållare för sidfot 3"/>
          <p:cNvSpPr>
            <a:spLocks noGrp="1"/>
          </p:cNvSpPr>
          <p:nvPr>
            <p:ph type="ftr" sz="quarter" idx="11"/>
          </p:nvPr>
        </p:nvSpPr>
        <p:spPr/>
        <p:txBody>
          <a:bodyPr/>
          <a:lstStyle>
            <a:lvl1pPr>
              <a:defRPr/>
            </a:lvl1pPr>
          </a:lstStyle>
          <a:p>
            <a:endParaRPr lang="sv-SE" dirty="0"/>
          </a:p>
        </p:txBody>
      </p:sp>
      <p:sp>
        <p:nvSpPr>
          <p:cNvPr id="5" name="Platshållare för bildnummer 4"/>
          <p:cNvSpPr>
            <a:spLocks noGrp="1"/>
          </p:cNvSpPr>
          <p:nvPr>
            <p:ph type="sldNum" sz="quarter" idx="12"/>
          </p:nvPr>
        </p:nvSpPr>
        <p:spPr/>
        <p:txBody>
          <a:bodyPr/>
          <a:lstStyle>
            <a:lvl1pPr>
              <a:defRPr/>
            </a:lvl1pPr>
          </a:lstStyle>
          <a:p>
            <a:fld id="{F85C7293-DAF3-421A-8E6E-E23855CE3205}" type="slidenum">
              <a:rPr lang="sv-SE" smtClean="0"/>
              <a:pPr/>
              <a:t>‹#›</a:t>
            </a:fld>
            <a:endParaRPr lang="sv-SE" dirty="0"/>
          </a:p>
        </p:txBody>
      </p:sp>
      <p:sp>
        <p:nvSpPr>
          <p:cNvPr id="6" name="Rubrik 5">
            <a:extLst>
              <a:ext uri="{FF2B5EF4-FFF2-40B4-BE49-F238E27FC236}">
                <a16:creationId xmlns:a16="http://schemas.microsoft.com/office/drawing/2014/main" id="{672BBA37-E6EB-42A9-BB84-8E15D4B74459}"/>
              </a:ext>
            </a:extLst>
          </p:cNvPr>
          <p:cNvSpPr>
            <a:spLocks noGrp="1"/>
          </p:cNvSpPr>
          <p:nvPr>
            <p:ph type="title"/>
          </p:nvPr>
        </p:nvSpPr>
        <p:spPr/>
        <p:txBody>
          <a:bodyPr/>
          <a:lstStyle/>
          <a:p>
            <a:r>
              <a:rPr lang="sv-SE"/>
              <a:t>Klicka här för att ändra mall för rubrikformat</a:t>
            </a:r>
          </a:p>
        </p:txBody>
      </p:sp>
    </p:spTree>
    <p:extLst>
      <p:ext uri="{BB962C8B-B14F-4D97-AF65-F5344CB8AC3E}">
        <p14:creationId xmlns:p14="http://schemas.microsoft.com/office/powerpoint/2010/main" val="641443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Slutbild">
    <p:bg>
      <p:bgPr>
        <a:solidFill>
          <a:schemeClr val="accent2"/>
        </a:solidFill>
        <a:effectLst/>
      </p:bgPr>
    </p:bg>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274FBCDD-2D73-1F49-826A-160CB3CFCAC8}"/>
              </a:ext>
            </a:extLst>
          </p:cNvPr>
          <p:cNvPicPr>
            <a:picLocks noChangeAspect="1"/>
          </p:cNvPicPr>
          <p:nvPr userDrawn="1"/>
        </p:nvPicPr>
        <p:blipFill>
          <a:blip r:embed="rId2"/>
          <a:stretch>
            <a:fillRect/>
          </a:stretch>
        </p:blipFill>
        <p:spPr>
          <a:xfrm>
            <a:off x="4255090" y="1809000"/>
            <a:ext cx="3681820" cy="3240000"/>
          </a:xfrm>
          <a:prstGeom prst="rect">
            <a:avLst/>
          </a:prstGeom>
        </p:spPr>
      </p:pic>
    </p:spTree>
    <p:extLst>
      <p:ext uri="{BB962C8B-B14F-4D97-AF65-F5344CB8AC3E}">
        <p14:creationId xmlns:p14="http://schemas.microsoft.com/office/powerpoint/2010/main" val="73955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Slogan">
    <p:bg>
      <p:bgPr>
        <a:solidFill>
          <a:schemeClr val="accent2"/>
        </a:solidFill>
        <a:effectLst/>
      </p:bgPr>
    </p:bg>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6EF17898-CBF0-9D46-988B-91F305DB48D7}"/>
              </a:ext>
            </a:extLst>
          </p:cNvPr>
          <p:cNvPicPr>
            <a:picLocks noChangeAspect="1"/>
          </p:cNvPicPr>
          <p:nvPr userDrawn="1"/>
        </p:nvPicPr>
        <p:blipFill>
          <a:blip r:embed="rId2"/>
          <a:stretch>
            <a:fillRect/>
          </a:stretch>
        </p:blipFill>
        <p:spPr>
          <a:xfrm>
            <a:off x="4465349" y="5677832"/>
            <a:ext cx="3261302" cy="688165"/>
          </a:xfrm>
          <a:prstGeom prst="rect">
            <a:avLst/>
          </a:prstGeom>
        </p:spPr>
      </p:pic>
      <p:sp>
        <p:nvSpPr>
          <p:cNvPr id="4" name="Rectangle 6">
            <a:extLst>
              <a:ext uri="{FF2B5EF4-FFF2-40B4-BE49-F238E27FC236}">
                <a16:creationId xmlns:a16="http://schemas.microsoft.com/office/drawing/2014/main" id="{012C9861-3691-2346-9187-033A9661D31A}"/>
              </a:ext>
            </a:extLst>
          </p:cNvPr>
          <p:cNvSpPr>
            <a:spLocks noGrp="1" noChangeArrowheads="1"/>
          </p:cNvSpPr>
          <p:nvPr>
            <p:ph type="ctrTitle" hasCustomPrompt="1"/>
          </p:nvPr>
        </p:nvSpPr>
        <p:spPr>
          <a:xfrm>
            <a:off x="1162050" y="1183133"/>
            <a:ext cx="9613900" cy="4212317"/>
          </a:xfrm>
          <a:prstGeom prst="rect">
            <a:avLst/>
          </a:prstGeom>
        </p:spPr>
        <p:txBody>
          <a:bodyPr tIns="180000" anchor="ctr" anchorCtr="0"/>
          <a:lstStyle>
            <a:lvl1pPr algn="ctr">
              <a:defRPr sz="8400" b="0">
                <a:solidFill>
                  <a:schemeClr val="bg1"/>
                </a:solidFill>
              </a:defRPr>
            </a:lvl1pPr>
          </a:lstStyle>
          <a:p>
            <a:r>
              <a:rPr lang="sv-SE" dirty="0"/>
              <a:t>Klicka här för att ändra format</a:t>
            </a:r>
          </a:p>
        </p:txBody>
      </p:sp>
    </p:spTree>
    <p:extLst>
      <p:ext uri="{BB962C8B-B14F-4D97-AF65-F5344CB8AC3E}">
        <p14:creationId xmlns:p14="http://schemas.microsoft.com/office/powerpoint/2010/main" val="4002773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Rubrik och innehåll (ros)">
  <p:cSld name="Rubrik och innehåll (ros)">
    <p:bg>
      <p:bgPr>
        <a:solidFill>
          <a:schemeClr val="lt1"/>
        </a:solidFill>
        <a:effectLst/>
      </p:bgPr>
    </p:bg>
    <p:spTree>
      <p:nvGrpSpPr>
        <p:cNvPr id="1" name="Shape 60"/>
        <p:cNvGrpSpPr/>
        <p:nvPr/>
      </p:nvGrpSpPr>
      <p:grpSpPr>
        <a:xfrm>
          <a:off x="0" y="0"/>
          <a:ext cx="0" cy="0"/>
          <a:chOff x="0" y="0"/>
          <a:chExt cx="0" cy="0"/>
        </a:xfrm>
      </p:grpSpPr>
      <p:sp>
        <p:nvSpPr>
          <p:cNvPr id="61" name="Google Shape;61;p11"/>
          <p:cNvSpPr txBox="1">
            <a:spLocks noGrp="1"/>
          </p:cNvSpPr>
          <p:nvPr>
            <p:ph type="body" idx="1"/>
          </p:nvPr>
        </p:nvSpPr>
        <p:spPr>
          <a:xfrm>
            <a:off x="1173600" y="2570400"/>
            <a:ext cx="7560000" cy="2944800"/>
          </a:xfrm>
          <a:prstGeom prst="rect">
            <a:avLst/>
          </a:prstGeom>
          <a:noFill/>
          <a:ln>
            <a:noFill/>
          </a:ln>
        </p:spPr>
        <p:txBody>
          <a:bodyPr spcFirstLastPara="1" wrap="square" lIns="0" tIns="0" rIns="0" bIns="0" anchor="t" anchorCtr="0">
            <a:noAutofit/>
          </a:bodyPr>
          <a:lstStyle>
            <a:lvl1pPr marL="457200" lvl="0" indent="-381000" algn="l" rtl="0">
              <a:lnSpc>
                <a:spcPct val="100000"/>
              </a:lnSpc>
              <a:spcBef>
                <a:spcPts val="700"/>
              </a:spcBef>
              <a:spcAft>
                <a:spcPts val="0"/>
              </a:spcAft>
              <a:buSzPts val="2400"/>
              <a:buFont typeface="Avenir"/>
              <a:buChar char="•"/>
              <a:defRPr/>
            </a:lvl1pPr>
            <a:lvl2pPr marL="914400" lvl="1" indent="-349250" algn="l" rtl="0">
              <a:lnSpc>
                <a:spcPct val="100000"/>
              </a:lnSpc>
              <a:spcBef>
                <a:spcPts val="300"/>
              </a:spcBef>
              <a:spcAft>
                <a:spcPts val="0"/>
              </a:spcAft>
              <a:buClr>
                <a:schemeClr val="dk1"/>
              </a:buClr>
              <a:buSzPts val="1900"/>
              <a:buChar char="–"/>
              <a:defRPr/>
            </a:lvl2pPr>
            <a:lvl3pPr marL="1371600" lvl="2" indent="-349250" algn="l" rtl="0">
              <a:lnSpc>
                <a:spcPct val="100000"/>
              </a:lnSpc>
              <a:spcBef>
                <a:spcPts val="0"/>
              </a:spcBef>
              <a:spcAft>
                <a:spcPts val="0"/>
              </a:spcAft>
              <a:buClr>
                <a:schemeClr val="dk1"/>
              </a:buClr>
              <a:buSzPts val="1900"/>
              <a:buChar char="•"/>
              <a:defRPr/>
            </a:lvl3pPr>
            <a:lvl4pPr marL="1828800" lvl="3" indent="-349250" algn="l" rtl="0">
              <a:lnSpc>
                <a:spcPct val="100000"/>
              </a:lnSpc>
              <a:spcBef>
                <a:spcPts val="0"/>
              </a:spcBef>
              <a:spcAft>
                <a:spcPts val="0"/>
              </a:spcAft>
              <a:buClr>
                <a:schemeClr val="dk1"/>
              </a:buClr>
              <a:buSzPts val="1900"/>
              <a:buChar char="–"/>
              <a:defRPr/>
            </a:lvl4pPr>
            <a:lvl5pPr marL="2286000" lvl="4" indent="-349250" algn="l" rtl="0">
              <a:lnSpc>
                <a:spcPct val="100000"/>
              </a:lnSpc>
              <a:spcBef>
                <a:spcPts val="0"/>
              </a:spcBef>
              <a:spcAft>
                <a:spcPts val="0"/>
              </a:spcAft>
              <a:buClr>
                <a:schemeClr val="dk1"/>
              </a:buClr>
              <a:buSzPts val="1900"/>
              <a:buChar char="»"/>
              <a:defRPr/>
            </a:lvl5pPr>
            <a:lvl6pPr marL="2743200" lvl="5" indent="-349250" algn="l" rtl="0">
              <a:lnSpc>
                <a:spcPct val="80000"/>
              </a:lnSpc>
              <a:spcBef>
                <a:spcPts val="300"/>
              </a:spcBef>
              <a:spcAft>
                <a:spcPts val="0"/>
              </a:spcAft>
              <a:buClr>
                <a:schemeClr val="dk1"/>
              </a:buClr>
              <a:buSzPts val="1900"/>
              <a:buChar char="»"/>
              <a:defRPr/>
            </a:lvl6pPr>
            <a:lvl7pPr marL="3200400" lvl="6" indent="-349250" algn="l" rtl="0">
              <a:lnSpc>
                <a:spcPct val="80000"/>
              </a:lnSpc>
              <a:spcBef>
                <a:spcPts val="300"/>
              </a:spcBef>
              <a:spcAft>
                <a:spcPts val="0"/>
              </a:spcAft>
              <a:buClr>
                <a:schemeClr val="dk1"/>
              </a:buClr>
              <a:buSzPts val="1900"/>
              <a:buChar char="»"/>
              <a:defRPr/>
            </a:lvl7pPr>
            <a:lvl8pPr marL="3657600" lvl="7" indent="-349250" algn="l" rtl="0">
              <a:lnSpc>
                <a:spcPct val="80000"/>
              </a:lnSpc>
              <a:spcBef>
                <a:spcPts val="300"/>
              </a:spcBef>
              <a:spcAft>
                <a:spcPts val="0"/>
              </a:spcAft>
              <a:buClr>
                <a:schemeClr val="dk1"/>
              </a:buClr>
              <a:buSzPts val="1900"/>
              <a:buChar char="»"/>
              <a:defRPr/>
            </a:lvl8pPr>
            <a:lvl9pPr marL="4114800" lvl="8" indent="-349250" algn="l" rtl="0">
              <a:lnSpc>
                <a:spcPct val="80000"/>
              </a:lnSpc>
              <a:spcBef>
                <a:spcPts val="300"/>
              </a:spcBef>
              <a:spcAft>
                <a:spcPts val="300"/>
              </a:spcAft>
              <a:buClr>
                <a:schemeClr val="dk1"/>
              </a:buClr>
              <a:buSzPts val="1900"/>
              <a:buChar char="»"/>
              <a:defRPr/>
            </a:lvl9pPr>
          </a:lstStyle>
          <a:p>
            <a:endParaRPr/>
          </a:p>
        </p:txBody>
      </p:sp>
      <p:sp>
        <p:nvSpPr>
          <p:cNvPr id="62" name="Google Shape;62;p11"/>
          <p:cNvSpPr txBox="1">
            <a:spLocks noGrp="1"/>
          </p:cNvSpPr>
          <p:nvPr>
            <p:ph type="ftr" idx="11"/>
          </p:nvPr>
        </p:nvSpPr>
        <p:spPr>
          <a:xfrm>
            <a:off x="368379" y="6405646"/>
            <a:ext cx="3860700" cy="223200"/>
          </a:xfrm>
          <a:prstGeom prst="rect">
            <a:avLst/>
          </a:prstGeom>
          <a:noFill/>
          <a:ln>
            <a:noFill/>
          </a:ln>
        </p:spPr>
        <p:txBody>
          <a:bodyPr spcFirstLastPara="1" wrap="square" lIns="0" tIns="0" rIns="0" bIns="0" anchor="t" anchorCtr="0">
            <a:noAutofit/>
          </a:bodyPr>
          <a:lstStyle>
            <a:lvl1pPr lvl="0" algn="l" rtl="0">
              <a:spcBef>
                <a:spcPts val="0"/>
              </a:spcBef>
              <a:spcAft>
                <a:spcPts val="0"/>
              </a:spcAft>
              <a:buSzPts val="1500"/>
              <a:buNone/>
              <a:defRPr/>
            </a:lvl1pPr>
            <a:lvl2pPr lvl="1" algn="l" rtl="0">
              <a:spcBef>
                <a:spcPts val="0"/>
              </a:spcBef>
              <a:spcAft>
                <a:spcPts val="0"/>
              </a:spcAft>
              <a:buSzPts val="1500"/>
              <a:buNone/>
              <a:defRPr/>
            </a:lvl2pPr>
            <a:lvl3pPr lvl="2" algn="l" rtl="0">
              <a:spcBef>
                <a:spcPts val="0"/>
              </a:spcBef>
              <a:spcAft>
                <a:spcPts val="0"/>
              </a:spcAft>
              <a:buSzPts val="1500"/>
              <a:buNone/>
              <a:defRPr/>
            </a:lvl3pPr>
            <a:lvl4pPr lvl="3" algn="l" rtl="0">
              <a:spcBef>
                <a:spcPts val="0"/>
              </a:spcBef>
              <a:spcAft>
                <a:spcPts val="0"/>
              </a:spcAft>
              <a:buSzPts val="1500"/>
              <a:buNone/>
              <a:defRPr/>
            </a:lvl4pPr>
            <a:lvl5pPr lvl="4" algn="l" rtl="0">
              <a:spcBef>
                <a:spcPts val="0"/>
              </a:spcBef>
              <a:spcAft>
                <a:spcPts val="0"/>
              </a:spcAft>
              <a:buSzPts val="1500"/>
              <a:buNone/>
              <a:defRPr/>
            </a:lvl5pPr>
            <a:lvl6pPr lvl="5" algn="l" rtl="0">
              <a:spcBef>
                <a:spcPts val="0"/>
              </a:spcBef>
              <a:spcAft>
                <a:spcPts val="0"/>
              </a:spcAft>
              <a:buSzPts val="1500"/>
              <a:buNone/>
              <a:defRPr/>
            </a:lvl6pPr>
            <a:lvl7pPr lvl="6" algn="l" rtl="0">
              <a:spcBef>
                <a:spcPts val="0"/>
              </a:spcBef>
              <a:spcAft>
                <a:spcPts val="0"/>
              </a:spcAft>
              <a:buSzPts val="1500"/>
              <a:buNone/>
              <a:defRPr/>
            </a:lvl7pPr>
            <a:lvl8pPr lvl="7" algn="l" rtl="0">
              <a:spcBef>
                <a:spcPts val="0"/>
              </a:spcBef>
              <a:spcAft>
                <a:spcPts val="0"/>
              </a:spcAft>
              <a:buSzPts val="1500"/>
              <a:buNone/>
              <a:defRPr/>
            </a:lvl8pPr>
            <a:lvl9pPr lvl="8" algn="l" rtl="0">
              <a:spcBef>
                <a:spcPts val="0"/>
              </a:spcBef>
              <a:spcAft>
                <a:spcPts val="0"/>
              </a:spcAft>
              <a:buSzPts val="1500"/>
              <a:buNone/>
              <a:defRPr/>
            </a:lvl9pPr>
          </a:lstStyle>
          <a:p>
            <a:endParaRPr/>
          </a:p>
        </p:txBody>
      </p:sp>
      <p:sp>
        <p:nvSpPr>
          <p:cNvPr id="63" name="Google Shape;63;p11"/>
          <p:cNvSpPr txBox="1">
            <a:spLocks noGrp="1"/>
          </p:cNvSpPr>
          <p:nvPr>
            <p:ph type="sldNum" idx="12"/>
          </p:nvPr>
        </p:nvSpPr>
        <p:spPr>
          <a:xfrm>
            <a:off x="11147049" y="252942"/>
            <a:ext cx="792000" cy="223200"/>
          </a:xfrm>
          <a:prstGeom prst="rect">
            <a:avLst/>
          </a:prstGeom>
          <a:noFill/>
          <a:ln>
            <a:noFill/>
          </a:ln>
        </p:spPr>
        <p:txBody>
          <a:bodyPr spcFirstLastPara="1" wrap="square" lIns="0" tIns="0" rIns="0" bIns="0" anchor="t" anchorCtr="0">
            <a:noAutofit/>
          </a:bodyPr>
          <a:lstStyle>
            <a:lvl1pPr marL="0" lvl="0" indent="0" algn="r" rtl="0">
              <a:spcBef>
                <a:spcPts val="0"/>
              </a:spcBef>
              <a:spcAft>
                <a:spcPts val="0"/>
              </a:spcAft>
              <a:buNone/>
              <a:defRPr sz="1100" b="0" i="0" u="none" strike="noStrike" cap="none">
                <a:solidFill>
                  <a:schemeClr val="dk1"/>
                </a:solidFill>
                <a:latin typeface="Avenir"/>
                <a:ea typeface="Avenir"/>
                <a:cs typeface="Avenir"/>
                <a:sym typeface="Avenir"/>
              </a:defRPr>
            </a:lvl1pPr>
            <a:lvl2pPr marL="0" lvl="1" indent="0" algn="r" rtl="0">
              <a:spcBef>
                <a:spcPts val="0"/>
              </a:spcBef>
              <a:spcAft>
                <a:spcPts val="0"/>
              </a:spcAft>
              <a:buNone/>
              <a:defRPr sz="1100" b="0" i="0" u="none" strike="noStrike" cap="none">
                <a:solidFill>
                  <a:schemeClr val="dk1"/>
                </a:solidFill>
                <a:latin typeface="Avenir"/>
                <a:ea typeface="Avenir"/>
                <a:cs typeface="Avenir"/>
                <a:sym typeface="Avenir"/>
              </a:defRPr>
            </a:lvl2pPr>
            <a:lvl3pPr marL="0" lvl="2" indent="0" algn="r" rtl="0">
              <a:spcBef>
                <a:spcPts val="0"/>
              </a:spcBef>
              <a:spcAft>
                <a:spcPts val="0"/>
              </a:spcAft>
              <a:buNone/>
              <a:defRPr sz="1100" b="0" i="0" u="none" strike="noStrike" cap="none">
                <a:solidFill>
                  <a:schemeClr val="dk1"/>
                </a:solidFill>
                <a:latin typeface="Avenir"/>
                <a:ea typeface="Avenir"/>
                <a:cs typeface="Avenir"/>
                <a:sym typeface="Avenir"/>
              </a:defRPr>
            </a:lvl3pPr>
            <a:lvl4pPr marL="0" lvl="3" indent="0" algn="r" rtl="0">
              <a:spcBef>
                <a:spcPts val="0"/>
              </a:spcBef>
              <a:spcAft>
                <a:spcPts val="0"/>
              </a:spcAft>
              <a:buNone/>
              <a:defRPr sz="1100" b="0" i="0" u="none" strike="noStrike" cap="none">
                <a:solidFill>
                  <a:schemeClr val="dk1"/>
                </a:solidFill>
                <a:latin typeface="Avenir"/>
                <a:ea typeface="Avenir"/>
                <a:cs typeface="Avenir"/>
                <a:sym typeface="Avenir"/>
              </a:defRPr>
            </a:lvl4pPr>
            <a:lvl5pPr marL="0" lvl="4" indent="0" algn="r" rtl="0">
              <a:spcBef>
                <a:spcPts val="0"/>
              </a:spcBef>
              <a:spcAft>
                <a:spcPts val="0"/>
              </a:spcAft>
              <a:buNone/>
              <a:defRPr sz="1100" b="0" i="0" u="none" strike="noStrike" cap="none">
                <a:solidFill>
                  <a:schemeClr val="dk1"/>
                </a:solidFill>
                <a:latin typeface="Avenir"/>
                <a:ea typeface="Avenir"/>
                <a:cs typeface="Avenir"/>
                <a:sym typeface="Avenir"/>
              </a:defRPr>
            </a:lvl5pPr>
            <a:lvl6pPr marL="0" lvl="5" indent="0" algn="r" rtl="0">
              <a:spcBef>
                <a:spcPts val="0"/>
              </a:spcBef>
              <a:spcAft>
                <a:spcPts val="0"/>
              </a:spcAft>
              <a:buNone/>
              <a:defRPr sz="1100" b="0" i="0" u="none" strike="noStrike" cap="none">
                <a:solidFill>
                  <a:schemeClr val="dk1"/>
                </a:solidFill>
                <a:latin typeface="Avenir"/>
                <a:ea typeface="Avenir"/>
                <a:cs typeface="Avenir"/>
                <a:sym typeface="Avenir"/>
              </a:defRPr>
            </a:lvl6pPr>
            <a:lvl7pPr marL="0" lvl="6" indent="0" algn="r" rtl="0">
              <a:spcBef>
                <a:spcPts val="0"/>
              </a:spcBef>
              <a:spcAft>
                <a:spcPts val="0"/>
              </a:spcAft>
              <a:buNone/>
              <a:defRPr sz="1100" b="0" i="0" u="none" strike="noStrike" cap="none">
                <a:solidFill>
                  <a:schemeClr val="dk1"/>
                </a:solidFill>
                <a:latin typeface="Avenir"/>
                <a:ea typeface="Avenir"/>
                <a:cs typeface="Avenir"/>
                <a:sym typeface="Avenir"/>
              </a:defRPr>
            </a:lvl7pPr>
            <a:lvl8pPr marL="0" lvl="7" indent="0" algn="r" rtl="0">
              <a:spcBef>
                <a:spcPts val="0"/>
              </a:spcBef>
              <a:spcAft>
                <a:spcPts val="0"/>
              </a:spcAft>
              <a:buNone/>
              <a:defRPr sz="1100" b="0" i="0" u="none" strike="noStrike" cap="none">
                <a:solidFill>
                  <a:schemeClr val="dk1"/>
                </a:solidFill>
                <a:latin typeface="Avenir"/>
                <a:ea typeface="Avenir"/>
                <a:cs typeface="Avenir"/>
                <a:sym typeface="Avenir"/>
              </a:defRPr>
            </a:lvl8pPr>
            <a:lvl9pPr marL="0" lvl="8" indent="0" algn="r" rtl="0">
              <a:spcBef>
                <a:spcPts val="0"/>
              </a:spcBef>
              <a:spcAft>
                <a:spcPts val="0"/>
              </a:spcAft>
              <a:buNone/>
              <a:defRPr sz="1100" b="0" i="0" u="none" strike="noStrike" cap="none">
                <a:solidFill>
                  <a:schemeClr val="dk1"/>
                </a:solidFill>
                <a:latin typeface="Avenir"/>
                <a:ea typeface="Avenir"/>
                <a:cs typeface="Avenir"/>
                <a:sym typeface="Avenir"/>
              </a:defRPr>
            </a:lvl9pPr>
          </a:lstStyle>
          <a:p>
            <a:pPr marL="0" lvl="0" indent="0" algn="r" rtl="0">
              <a:spcBef>
                <a:spcPts val="0"/>
              </a:spcBef>
              <a:spcAft>
                <a:spcPts val="0"/>
              </a:spcAft>
              <a:buNone/>
            </a:pPr>
            <a:fld id="{00000000-1234-1234-1234-123412341234}" type="slidenum">
              <a:rPr lang="sv-SE"/>
              <a:t>‹#›</a:t>
            </a:fld>
            <a:endParaRPr/>
          </a:p>
        </p:txBody>
      </p:sp>
      <p:sp>
        <p:nvSpPr>
          <p:cNvPr id="64" name="Google Shape;64;p11"/>
          <p:cNvSpPr txBox="1">
            <a:spLocks noGrp="1"/>
          </p:cNvSpPr>
          <p:nvPr>
            <p:ph type="title"/>
          </p:nvPr>
        </p:nvSpPr>
        <p:spPr>
          <a:xfrm>
            <a:off x="1173892" y="476250"/>
            <a:ext cx="7561500" cy="1755600"/>
          </a:xfrm>
          <a:prstGeom prst="rect">
            <a:avLst/>
          </a:prstGeom>
          <a:noFill/>
          <a:ln>
            <a:noFill/>
          </a:ln>
        </p:spPr>
        <p:txBody>
          <a:bodyPr spcFirstLastPara="1" wrap="square" lIns="0" tIns="0" rIns="0" bIns="0" anchor="b" anchorCtr="0">
            <a:noAutofit/>
          </a:bodyPr>
          <a:lstStyle>
            <a:lvl1pPr lvl="0" algn="l" rtl="0">
              <a:lnSpc>
                <a:spcPct val="80000"/>
              </a:lnSpc>
              <a:spcBef>
                <a:spcPts val="0"/>
              </a:spcBef>
              <a:spcAft>
                <a:spcPts val="0"/>
              </a:spcAft>
              <a:buSzPts val="1500"/>
              <a:buNone/>
              <a:defRPr/>
            </a:lvl1pPr>
            <a:lvl2pPr lvl="1" algn="l" rtl="0">
              <a:lnSpc>
                <a:spcPct val="80000"/>
              </a:lnSpc>
              <a:spcBef>
                <a:spcPts val="0"/>
              </a:spcBef>
              <a:spcAft>
                <a:spcPts val="0"/>
              </a:spcAft>
              <a:buSzPts val="1500"/>
              <a:buNone/>
              <a:defRPr/>
            </a:lvl2pPr>
            <a:lvl3pPr lvl="2" algn="l" rtl="0">
              <a:lnSpc>
                <a:spcPct val="80000"/>
              </a:lnSpc>
              <a:spcBef>
                <a:spcPts val="0"/>
              </a:spcBef>
              <a:spcAft>
                <a:spcPts val="0"/>
              </a:spcAft>
              <a:buSzPts val="1500"/>
              <a:buNone/>
              <a:defRPr/>
            </a:lvl3pPr>
            <a:lvl4pPr lvl="3" algn="l" rtl="0">
              <a:lnSpc>
                <a:spcPct val="80000"/>
              </a:lnSpc>
              <a:spcBef>
                <a:spcPts val="0"/>
              </a:spcBef>
              <a:spcAft>
                <a:spcPts val="0"/>
              </a:spcAft>
              <a:buSzPts val="1500"/>
              <a:buNone/>
              <a:defRPr/>
            </a:lvl4pPr>
            <a:lvl5pPr lvl="4" algn="l" rtl="0">
              <a:lnSpc>
                <a:spcPct val="80000"/>
              </a:lnSpc>
              <a:spcBef>
                <a:spcPts val="0"/>
              </a:spcBef>
              <a:spcAft>
                <a:spcPts val="0"/>
              </a:spcAft>
              <a:buSzPts val="1500"/>
              <a:buNone/>
              <a:defRPr/>
            </a:lvl5pPr>
            <a:lvl6pPr lvl="5" algn="l" rtl="0">
              <a:lnSpc>
                <a:spcPct val="80000"/>
              </a:lnSpc>
              <a:spcBef>
                <a:spcPts val="0"/>
              </a:spcBef>
              <a:spcAft>
                <a:spcPts val="0"/>
              </a:spcAft>
              <a:buSzPts val="1500"/>
              <a:buNone/>
              <a:defRPr/>
            </a:lvl6pPr>
            <a:lvl7pPr lvl="6" algn="l" rtl="0">
              <a:lnSpc>
                <a:spcPct val="80000"/>
              </a:lnSpc>
              <a:spcBef>
                <a:spcPts val="0"/>
              </a:spcBef>
              <a:spcAft>
                <a:spcPts val="0"/>
              </a:spcAft>
              <a:buSzPts val="1500"/>
              <a:buNone/>
              <a:defRPr/>
            </a:lvl7pPr>
            <a:lvl8pPr lvl="7" algn="l" rtl="0">
              <a:lnSpc>
                <a:spcPct val="80000"/>
              </a:lnSpc>
              <a:spcBef>
                <a:spcPts val="0"/>
              </a:spcBef>
              <a:spcAft>
                <a:spcPts val="0"/>
              </a:spcAft>
              <a:buSzPts val="1500"/>
              <a:buNone/>
              <a:defRPr/>
            </a:lvl8pPr>
            <a:lvl9pPr lvl="8" algn="l" rtl="0">
              <a:lnSpc>
                <a:spcPct val="80000"/>
              </a:lnSpc>
              <a:spcBef>
                <a:spcPts val="0"/>
              </a:spcBef>
              <a:spcAft>
                <a:spcPts val="0"/>
              </a:spcAft>
              <a:buSzPts val="1500"/>
              <a:buNone/>
              <a:defRPr/>
            </a:lvl9pPr>
          </a:lstStyle>
          <a:p>
            <a:endParaRPr/>
          </a:p>
        </p:txBody>
      </p:sp>
    </p:spTree>
    <p:extLst>
      <p:ext uri="{BB962C8B-B14F-4D97-AF65-F5344CB8AC3E}">
        <p14:creationId xmlns:p14="http://schemas.microsoft.com/office/powerpoint/2010/main" val="2279089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ags" Target="../tags/tag1.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7" name="Bildobjekt 16">
            <a:extLst>
              <a:ext uri="{FF2B5EF4-FFF2-40B4-BE49-F238E27FC236}">
                <a16:creationId xmlns:a16="http://schemas.microsoft.com/office/drawing/2014/main" id="{9F17E83D-2BCB-4780-AA06-16BAFFBEEDB6}"/>
              </a:ext>
            </a:extLst>
          </p:cNvPr>
          <p:cNvPicPr>
            <a:picLocks noChangeAspect="1"/>
          </p:cNvPicPr>
          <p:nvPr userDrawn="1"/>
        </p:nvPicPr>
        <p:blipFill>
          <a:blip r:embed="rId11"/>
          <a:stretch>
            <a:fillRect/>
          </a:stretch>
        </p:blipFill>
        <p:spPr>
          <a:xfrm>
            <a:off x="10356979" y="5273268"/>
            <a:ext cx="1224000" cy="1086152"/>
          </a:xfrm>
          <a:prstGeom prst="rect">
            <a:avLst/>
          </a:prstGeom>
        </p:spPr>
      </p:pic>
      <p:sp>
        <p:nvSpPr>
          <p:cNvPr id="5123" name="Rectangle 3"/>
          <p:cNvSpPr>
            <a:spLocks noGrp="1" noChangeArrowheads="1"/>
          </p:cNvSpPr>
          <p:nvPr>
            <p:ph type="title"/>
          </p:nvPr>
        </p:nvSpPr>
        <p:spPr bwMode="auto">
          <a:xfrm>
            <a:off x="1173892" y="476250"/>
            <a:ext cx="7561591" cy="1755714"/>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sv-SE" dirty="0"/>
              <a:t>Klicka här för att ändra format</a:t>
            </a:r>
          </a:p>
        </p:txBody>
      </p:sp>
      <p:sp>
        <p:nvSpPr>
          <p:cNvPr id="5124" name="Rectangle 4"/>
          <p:cNvSpPr>
            <a:spLocks noGrp="1" noChangeArrowheads="1"/>
          </p:cNvSpPr>
          <p:nvPr>
            <p:ph type="body" idx="1"/>
          </p:nvPr>
        </p:nvSpPr>
        <p:spPr bwMode="auto">
          <a:xfrm>
            <a:off x="1173892" y="2571321"/>
            <a:ext cx="7561591" cy="294524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5127" name="Rectangle 7"/>
          <p:cNvSpPr>
            <a:spLocks noGrp="1" noChangeArrowheads="1"/>
          </p:cNvSpPr>
          <p:nvPr>
            <p:ph type="ftr" sz="quarter" idx="3"/>
          </p:nvPr>
        </p:nvSpPr>
        <p:spPr bwMode="auto">
          <a:xfrm>
            <a:off x="368379" y="6405646"/>
            <a:ext cx="3860800" cy="22330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1000">
                <a:latin typeface="+mn-lt"/>
              </a:defRPr>
            </a:lvl1pPr>
          </a:lstStyle>
          <a:p>
            <a:endParaRPr lang="sv-SE" dirty="0"/>
          </a:p>
        </p:txBody>
      </p:sp>
      <p:sp>
        <p:nvSpPr>
          <p:cNvPr id="5128" name="Rectangle 8"/>
          <p:cNvSpPr>
            <a:spLocks noGrp="1" noChangeArrowheads="1"/>
          </p:cNvSpPr>
          <p:nvPr>
            <p:ph type="sldNum" sz="quarter" idx="4"/>
          </p:nvPr>
        </p:nvSpPr>
        <p:spPr bwMode="auto">
          <a:xfrm>
            <a:off x="11147049" y="252942"/>
            <a:ext cx="792000" cy="22330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000">
                <a:latin typeface="+mn-lt"/>
              </a:defRPr>
            </a:lvl1pPr>
          </a:lstStyle>
          <a:p>
            <a:fld id="{46085A6D-D083-4792-977F-F5A10C3755BB}" type="slidenum">
              <a:rPr lang="sv-SE" smtClean="0"/>
              <a:pPr/>
              <a:t>‹#›</a:t>
            </a:fld>
            <a:endParaRPr lang="sv-SE" dirty="0"/>
          </a:p>
        </p:txBody>
      </p:sp>
      <p:sp>
        <p:nvSpPr>
          <p:cNvPr id="2" name="xxLanguageTextBox"/>
          <p:cNvSpPr/>
          <p:nvPr userDrawn="1">
            <p:custDataLst>
              <p:tags r:id="rId10"/>
            </p:custDataLst>
          </p:nvPr>
        </p:nvSpPr>
        <p:spPr>
          <a:xfrm>
            <a:off x="0" y="0"/>
            <a:ext cx="16933" cy="12700"/>
          </a:xfrm>
          <a:prstGeom prst="rect">
            <a:avLst/>
          </a:prstGeom>
          <a:noFill/>
          <a:ln w="25400"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v-SE"/>
          </a:p>
        </p:txBody>
      </p:sp>
    </p:spTree>
  </p:cSld>
  <p:clrMap bg1="lt1" tx1="dk1" bg2="lt2" tx2="dk2" accent1="accent1" accent2="accent2" accent3="accent3" accent4="accent4" accent5="accent5" accent6="accent6" hlink="hlink" folHlink="folHlink"/>
  <p:sldLayoutIdLst>
    <p:sldLayoutId id="2147483650" r:id="rId1"/>
    <p:sldLayoutId id="2147483652" r:id="rId2"/>
    <p:sldLayoutId id="2147483656" r:id="rId3"/>
    <p:sldLayoutId id="2147483681" r:id="rId4"/>
    <p:sldLayoutId id="2147483682" r:id="rId5"/>
    <p:sldLayoutId id="2147483683" r:id="rId6"/>
    <p:sldLayoutId id="2147483680" r:id="rId7"/>
    <p:sldLayoutId id="2147483684" r:id="rId8"/>
  </p:sldLayoutIdLst>
  <p:txStyles>
    <p:titleStyle>
      <a:lvl1pPr algn="l" rtl="0" eaLnBrk="1" fontAlgn="base" hangingPunct="1">
        <a:lnSpc>
          <a:spcPct val="80000"/>
        </a:lnSpc>
        <a:spcBef>
          <a:spcPct val="0"/>
        </a:spcBef>
        <a:spcAft>
          <a:spcPct val="0"/>
        </a:spcAft>
        <a:defRPr sz="5400" b="0" cap="all" baseline="0">
          <a:solidFill>
            <a:schemeClr val="accent2"/>
          </a:solidFill>
          <a:latin typeface="+mj-lt"/>
          <a:ea typeface="+mj-ea"/>
          <a:cs typeface="+mj-cs"/>
        </a:defRPr>
      </a:lvl1pPr>
      <a:lvl2pPr algn="l" rtl="0" eaLnBrk="1" fontAlgn="base" hangingPunct="1">
        <a:lnSpc>
          <a:spcPct val="80000"/>
        </a:lnSpc>
        <a:spcBef>
          <a:spcPct val="0"/>
        </a:spcBef>
        <a:spcAft>
          <a:spcPct val="0"/>
        </a:spcAft>
        <a:defRPr sz="3600" b="1">
          <a:solidFill>
            <a:schemeClr val="tx2"/>
          </a:solidFill>
          <a:latin typeface="Arial" charset="0"/>
        </a:defRPr>
      </a:lvl2pPr>
      <a:lvl3pPr algn="l" rtl="0" eaLnBrk="1" fontAlgn="base" hangingPunct="1">
        <a:lnSpc>
          <a:spcPct val="80000"/>
        </a:lnSpc>
        <a:spcBef>
          <a:spcPct val="0"/>
        </a:spcBef>
        <a:spcAft>
          <a:spcPct val="0"/>
        </a:spcAft>
        <a:defRPr sz="3600" b="1">
          <a:solidFill>
            <a:schemeClr val="tx2"/>
          </a:solidFill>
          <a:latin typeface="Arial" charset="0"/>
        </a:defRPr>
      </a:lvl3pPr>
      <a:lvl4pPr algn="l" rtl="0" eaLnBrk="1" fontAlgn="base" hangingPunct="1">
        <a:lnSpc>
          <a:spcPct val="80000"/>
        </a:lnSpc>
        <a:spcBef>
          <a:spcPct val="0"/>
        </a:spcBef>
        <a:spcAft>
          <a:spcPct val="0"/>
        </a:spcAft>
        <a:defRPr sz="3600" b="1">
          <a:solidFill>
            <a:schemeClr val="tx2"/>
          </a:solidFill>
          <a:latin typeface="Arial" charset="0"/>
        </a:defRPr>
      </a:lvl4pPr>
      <a:lvl5pPr algn="l" rtl="0" eaLnBrk="1" fontAlgn="base" hangingPunct="1">
        <a:lnSpc>
          <a:spcPct val="80000"/>
        </a:lnSpc>
        <a:spcBef>
          <a:spcPct val="0"/>
        </a:spcBef>
        <a:spcAft>
          <a:spcPct val="0"/>
        </a:spcAft>
        <a:defRPr sz="3600" b="1">
          <a:solidFill>
            <a:schemeClr val="tx2"/>
          </a:solidFill>
          <a:latin typeface="Arial" charset="0"/>
        </a:defRPr>
      </a:lvl5pPr>
      <a:lvl6pPr marL="457200" algn="l" rtl="0" eaLnBrk="1" fontAlgn="base" hangingPunct="1">
        <a:lnSpc>
          <a:spcPct val="80000"/>
        </a:lnSpc>
        <a:spcBef>
          <a:spcPct val="0"/>
        </a:spcBef>
        <a:spcAft>
          <a:spcPct val="0"/>
        </a:spcAft>
        <a:defRPr sz="3600" b="1">
          <a:solidFill>
            <a:schemeClr val="tx2"/>
          </a:solidFill>
          <a:latin typeface="Arial" charset="0"/>
        </a:defRPr>
      </a:lvl6pPr>
      <a:lvl7pPr marL="914400" algn="l" rtl="0" eaLnBrk="1" fontAlgn="base" hangingPunct="1">
        <a:lnSpc>
          <a:spcPct val="80000"/>
        </a:lnSpc>
        <a:spcBef>
          <a:spcPct val="0"/>
        </a:spcBef>
        <a:spcAft>
          <a:spcPct val="0"/>
        </a:spcAft>
        <a:defRPr sz="3600" b="1">
          <a:solidFill>
            <a:schemeClr val="tx2"/>
          </a:solidFill>
          <a:latin typeface="Arial" charset="0"/>
        </a:defRPr>
      </a:lvl7pPr>
      <a:lvl8pPr marL="1371600" algn="l" rtl="0" eaLnBrk="1" fontAlgn="base" hangingPunct="1">
        <a:lnSpc>
          <a:spcPct val="80000"/>
        </a:lnSpc>
        <a:spcBef>
          <a:spcPct val="0"/>
        </a:spcBef>
        <a:spcAft>
          <a:spcPct val="0"/>
        </a:spcAft>
        <a:defRPr sz="3600" b="1">
          <a:solidFill>
            <a:schemeClr val="tx2"/>
          </a:solidFill>
          <a:latin typeface="Arial" charset="0"/>
        </a:defRPr>
      </a:lvl8pPr>
      <a:lvl9pPr marL="1828800" algn="l" rtl="0" eaLnBrk="1" fontAlgn="base" hangingPunct="1">
        <a:lnSpc>
          <a:spcPct val="80000"/>
        </a:lnSpc>
        <a:spcBef>
          <a:spcPct val="0"/>
        </a:spcBef>
        <a:spcAft>
          <a:spcPct val="0"/>
        </a:spcAft>
        <a:defRPr sz="3600" b="1">
          <a:solidFill>
            <a:schemeClr val="tx2"/>
          </a:solidFill>
          <a:latin typeface="Arial" charset="0"/>
        </a:defRPr>
      </a:lvl9pPr>
    </p:titleStyle>
    <p:bodyStyle>
      <a:lvl1pPr marL="268288" indent="-268288" algn="l" rtl="0" eaLnBrk="1" fontAlgn="base" hangingPunct="1">
        <a:lnSpc>
          <a:spcPct val="100000"/>
        </a:lnSpc>
        <a:spcBef>
          <a:spcPts val="600"/>
        </a:spcBef>
        <a:spcAft>
          <a:spcPts val="200"/>
        </a:spcAft>
        <a:buClr>
          <a:schemeClr val="accent2"/>
        </a:buClr>
        <a:buChar char="•"/>
        <a:defRPr sz="2400">
          <a:solidFill>
            <a:schemeClr val="tx1"/>
          </a:solidFill>
          <a:latin typeface="+mn-lt"/>
          <a:ea typeface="+mn-ea"/>
          <a:cs typeface="+mn-cs"/>
        </a:defRPr>
      </a:lvl1pPr>
      <a:lvl2pPr marL="742950" indent="-285750" algn="l" rtl="0" eaLnBrk="1" fontAlgn="base" hangingPunct="1">
        <a:lnSpc>
          <a:spcPct val="100000"/>
        </a:lnSpc>
        <a:spcBef>
          <a:spcPts val="0"/>
        </a:spcBef>
        <a:spcAft>
          <a:spcPts val="0"/>
        </a:spcAft>
        <a:buChar char="–"/>
        <a:defRPr>
          <a:solidFill>
            <a:schemeClr val="tx1"/>
          </a:solidFill>
          <a:latin typeface="+mn-lt"/>
        </a:defRPr>
      </a:lvl2pPr>
      <a:lvl3pPr marL="1143000" indent="-228600" algn="l" rtl="0" eaLnBrk="1" fontAlgn="base" hangingPunct="1">
        <a:lnSpc>
          <a:spcPct val="100000"/>
        </a:lnSpc>
        <a:spcBef>
          <a:spcPts val="0"/>
        </a:spcBef>
        <a:spcAft>
          <a:spcPts val="0"/>
        </a:spcAft>
        <a:buChar char="•"/>
        <a:defRPr sz="1400">
          <a:solidFill>
            <a:schemeClr val="tx1"/>
          </a:solidFill>
          <a:latin typeface="+mn-lt"/>
        </a:defRPr>
      </a:lvl3pPr>
      <a:lvl4pPr marL="1600200" indent="-228600" algn="l" rtl="0" eaLnBrk="1" fontAlgn="base" hangingPunct="1">
        <a:lnSpc>
          <a:spcPct val="100000"/>
        </a:lnSpc>
        <a:spcBef>
          <a:spcPts val="0"/>
        </a:spcBef>
        <a:spcAft>
          <a:spcPts val="0"/>
        </a:spcAft>
        <a:buChar char="–"/>
        <a:defRPr sz="1200">
          <a:solidFill>
            <a:schemeClr val="tx1"/>
          </a:solidFill>
          <a:latin typeface="+mn-lt"/>
        </a:defRPr>
      </a:lvl4pPr>
      <a:lvl5pPr marL="2057400" indent="-228600" algn="l" rtl="0" eaLnBrk="1" fontAlgn="base" hangingPunct="1">
        <a:lnSpc>
          <a:spcPct val="100000"/>
        </a:lnSpc>
        <a:spcBef>
          <a:spcPts val="0"/>
        </a:spcBef>
        <a:spcAft>
          <a:spcPts val="0"/>
        </a:spcAft>
        <a:buChar char="»"/>
        <a:defRPr sz="1000">
          <a:solidFill>
            <a:schemeClr val="tx1"/>
          </a:solidFill>
          <a:latin typeface="+mn-lt"/>
        </a:defRPr>
      </a:lvl5pPr>
      <a:lvl6pPr marL="2514600" indent="-228600" algn="l" rtl="0" eaLnBrk="1" fontAlgn="base" hangingPunct="1">
        <a:lnSpc>
          <a:spcPct val="80000"/>
        </a:lnSpc>
        <a:spcBef>
          <a:spcPct val="15000"/>
        </a:spcBef>
        <a:spcAft>
          <a:spcPct val="15000"/>
        </a:spcAft>
        <a:buChar char="»"/>
        <a:defRPr sz="1000">
          <a:solidFill>
            <a:schemeClr val="tx1"/>
          </a:solidFill>
          <a:latin typeface="+mn-lt"/>
        </a:defRPr>
      </a:lvl6pPr>
      <a:lvl7pPr marL="2971800" indent="-228600" algn="l" rtl="0" eaLnBrk="1" fontAlgn="base" hangingPunct="1">
        <a:lnSpc>
          <a:spcPct val="80000"/>
        </a:lnSpc>
        <a:spcBef>
          <a:spcPct val="15000"/>
        </a:spcBef>
        <a:spcAft>
          <a:spcPct val="15000"/>
        </a:spcAft>
        <a:buChar char="»"/>
        <a:defRPr sz="1000">
          <a:solidFill>
            <a:schemeClr val="tx1"/>
          </a:solidFill>
          <a:latin typeface="+mn-lt"/>
        </a:defRPr>
      </a:lvl7pPr>
      <a:lvl8pPr marL="3429000" indent="-228600" algn="l" rtl="0" eaLnBrk="1" fontAlgn="base" hangingPunct="1">
        <a:lnSpc>
          <a:spcPct val="80000"/>
        </a:lnSpc>
        <a:spcBef>
          <a:spcPct val="15000"/>
        </a:spcBef>
        <a:spcAft>
          <a:spcPct val="15000"/>
        </a:spcAft>
        <a:buChar char="»"/>
        <a:defRPr sz="1000">
          <a:solidFill>
            <a:schemeClr val="tx1"/>
          </a:solidFill>
          <a:latin typeface="+mn-lt"/>
        </a:defRPr>
      </a:lvl8pPr>
      <a:lvl9pPr marL="3886200" indent="-228600" algn="l" rtl="0" eaLnBrk="1" fontAlgn="base" hangingPunct="1">
        <a:lnSpc>
          <a:spcPct val="80000"/>
        </a:lnSpc>
        <a:spcBef>
          <a:spcPct val="15000"/>
        </a:spcBef>
        <a:spcAft>
          <a:spcPct val="15000"/>
        </a:spcAft>
        <a:buChar char="»"/>
        <a:defRPr sz="10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19"/>
          <p:cNvSpPr txBox="1">
            <a:spLocks noGrp="1"/>
          </p:cNvSpPr>
          <p:nvPr>
            <p:ph type="ctrTitle"/>
          </p:nvPr>
        </p:nvSpPr>
        <p:spPr>
          <a:xfrm>
            <a:off x="1149172" y="2273088"/>
            <a:ext cx="9613800" cy="3531000"/>
          </a:xfrm>
          <a:prstGeom prst="rect">
            <a:avLst/>
          </a:prstGeom>
          <a:noFill/>
          <a:ln>
            <a:noFill/>
          </a:ln>
        </p:spPr>
        <p:txBody>
          <a:bodyPr spcFirstLastPara="1" wrap="square" lIns="0" tIns="180000" rIns="0" bIns="0" anchor="t" anchorCtr="0">
            <a:noAutofit/>
          </a:bodyPr>
          <a:lstStyle/>
          <a:p>
            <a:pPr marL="0" lvl="0" indent="0" rtl="0">
              <a:lnSpc>
                <a:spcPct val="80000"/>
              </a:lnSpc>
              <a:spcBef>
                <a:spcPts val="0"/>
              </a:spcBef>
              <a:spcAft>
                <a:spcPts val="0"/>
              </a:spcAft>
              <a:buNone/>
            </a:pPr>
            <a:r>
              <a:rPr lang="sv-SE" sz="8000" dirty="0">
                <a:latin typeface="Kapra Neue Custom" panose="00000800000000000000" pitchFamily="50" charset="0"/>
              </a:rPr>
              <a:t>MINA LÄRDOMAR </a:t>
            </a:r>
            <a:endParaRPr sz="8000" dirty="0">
              <a:latin typeface="Kapra Neue Custom" panose="00000800000000000000" pitchFamily="50" charset="0"/>
            </a:endParaRPr>
          </a:p>
          <a:p>
            <a:pPr marL="0" lvl="0" indent="0" rtl="0">
              <a:lnSpc>
                <a:spcPct val="80000"/>
              </a:lnSpc>
              <a:spcBef>
                <a:spcPts val="0"/>
              </a:spcBef>
              <a:spcAft>
                <a:spcPts val="0"/>
              </a:spcAft>
              <a:buNone/>
            </a:pPr>
            <a:r>
              <a:rPr lang="sv-SE" sz="8000" dirty="0">
                <a:latin typeface="Kapra Neue Custom" panose="00000800000000000000" pitchFamily="50" charset="0"/>
              </a:rPr>
              <a:t>OCH INSIKTER</a:t>
            </a:r>
            <a:br>
              <a:rPr lang="sv-SE" sz="4000" dirty="0"/>
            </a:br>
            <a:br>
              <a:rPr lang="sv-SE" sz="4000" dirty="0"/>
            </a:br>
            <a:endParaRPr sz="4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21"/>
          <p:cNvSpPr txBox="1">
            <a:spLocks noGrp="1"/>
          </p:cNvSpPr>
          <p:nvPr>
            <p:ph idx="1"/>
          </p:nvPr>
        </p:nvSpPr>
        <p:spPr>
          <a:prstGeom prst="rect">
            <a:avLst/>
          </a:prstGeom>
          <a:noFill/>
          <a:ln>
            <a:noFill/>
          </a:ln>
        </p:spPr>
        <p:txBody>
          <a:bodyPr spcFirstLastPara="1" wrap="square" lIns="0" tIns="0" rIns="0" bIns="0" anchor="t" anchorCtr="0">
            <a:noAutofit/>
          </a:bodyPr>
          <a:lstStyle/>
          <a:p>
            <a:pPr marL="76200" indent="0">
              <a:buNone/>
            </a:pPr>
            <a:r>
              <a:rPr lang="sv-SE" sz="2800" dirty="0">
                <a:latin typeface="Avenir LT Pro 65 Medium" panose="020B0603020203020204" pitchFamily="34" charset="0"/>
                <a:ea typeface="Arial" panose="020B0604020202020204" pitchFamily="34" charset="0"/>
              </a:rPr>
              <a:t>Träff 1: Personliga berättelse, Lärandekultur, samt Socialdemokratiska ledarskapsidén</a:t>
            </a:r>
          </a:p>
          <a:p>
            <a:endParaRPr lang="sv-SE" sz="2800" dirty="0">
              <a:latin typeface="Avenir LT Pro 65 Medium" panose="020B0603020203020204" pitchFamily="34" charset="0"/>
              <a:ea typeface="Arial" panose="020B0604020202020204" pitchFamily="34" charset="0"/>
            </a:endParaRPr>
          </a:p>
          <a:p>
            <a:pPr marL="76200" indent="0">
              <a:buNone/>
            </a:pPr>
            <a:r>
              <a:rPr lang="sv-SE" sz="2800" dirty="0">
                <a:latin typeface="Avenir LT Pro 65 Medium" panose="020B0603020203020204" pitchFamily="34" charset="0"/>
                <a:ea typeface="Arial" panose="020B0604020202020204" pitchFamily="34" charset="0"/>
              </a:rPr>
              <a:t>Träff 2: </a:t>
            </a:r>
            <a:r>
              <a:rPr lang="sv-SE" sz="2800" dirty="0">
                <a:solidFill>
                  <a:srgbClr val="000000"/>
                </a:solidFill>
                <a:latin typeface="Avenir LT Pro 65 Medium" panose="020B0603020203020204" pitchFamily="34" charset="0"/>
                <a:cs typeface="Arial" panose="020B0604020202020204" pitchFamily="34" charset="0"/>
              </a:rPr>
              <a:t>Självledarskap, SCARF-modellen och Feedback</a:t>
            </a:r>
          </a:p>
          <a:p>
            <a:endParaRPr lang="sv-SE" sz="2800" dirty="0">
              <a:solidFill>
                <a:srgbClr val="000000"/>
              </a:solidFill>
              <a:latin typeface="Avenir LT Pro 65 Medium" panose="020B0603020203020204" pitchFamily="34" charset="0"/>
              <a:cs typeface="Arial" panose="020B0604020202020204" pitchFamily="34" charset="0"/>
            </a:endParaRPr>
          </a:p>
          <a:p>
            <a:pPr marL="76200" indent="0">
              <a:buNone/>
            </a:pPr>
            <a:r>
              <a:rPr lang="sv-SE" sz="2800" dirty="0">
                <a:latin typeface="Avenir LT Pro 65 Medium" panose="020B0603020203020204" pitchFamily="34" charset="0"/>
                <a:ea typeface="Arial" panose="020B0604020202020204" pitchFamily="34" charset="0"/>
              </a:rPr>
              <a:t>Träff 3: </a:t>
            </a:r>
            <a:r>
              <a:rPr lang="sv-SE" sz="2800" dirty="0">
                <a:latin typeface="Avenir LT Pro 65 Medium" panose="020B0603020203020204" pitchFamily="34" charset="0"/>
                <a:ea typeface="Arial" panose="020B0604020202020204" pitchFamily="34" charset="0"/>
                <a:cs typeface="Arial" panose="020B0604020202020204" pitchFamily="34" charset="0"/>
              </a:rPr>
              <a:t>Gruppdynamik och utveckling, Effektivt ledarskap och medarbetarskap</a:t>
            </a:r>
            <a:endParaRPr lang="sv-SE" sz="2800" dirty="0">
              <a:latin typeface="Avenir LT Pro 65 Medium" panose="020B0603020203020204" pitchFamily="34" charset="0"/>
            </a:endParaRPr>
          </a:p>
          <a:p>
            <a:pPr marL="0" marR="38100" lvl="0" indent="0" algn="l" rtl="0">
              <a:lnSpc>
                <a:spcPct val="115000"/>
              </a:lnSpc>
              <a:spcBef>
                <a:spcPts val="0"/>
              </a:spcBef>
              <a:spcAft>
                <a:spcPts val="0"/>
              </a:spcAft>
              <a:buClr>
                <a:schemeClr val="dk1"/>
              </a:buClr>
              <a:buSzPts val="1500"/>
              <a:buFont typeface="Arial"/>
              <a:buNone/>
            </a:pPr>
            <a:endParaRPr sz="3200" dirty="0">
              <a:solidFill>
                <a:srgbClr val="212121"/>
              </a:solidFill>
            </a:endParaRPr>
          </a:p>
          <a:p>
            <a:pPr marL="88900" lvl="0" indent="0" algn="l" rtl="0">
              <a:lnSpc>
                <a:spcPct val="100000"/>
              </a:lnSpc>
              <a:spcBef>
                <a:spcPts val="0"/>
              </a:spcBef>
              <a:spcAft>
                <a:spcPts val="0"/>
              </a:spcAft>
              <a:buClr>
                <a:srgbClr val="000000"/>
              </a:buClr>
              <a:buSzPts val="2400"/>
              <a:buFont typeface="Garamond"/>
              <a:buNone/>
            </a:pPr>
            <a:br>
              <a:rPr lang="sv-SE" sz="2800" dirty="0">
                <a:latin typeface="Garamond"/>
                <a:ea typeface="Garamond"/>
                <a:cs typeface="Garamond"/>
                <a:sym typeface="Garamond"/>
              </a:rPr>
            </a:br>
            <a:endParaRPr sz="2800" dirty="0"/>
          </a:p>
          <a:p>
            <a:pPr marL="266700" lvl="0" indent="-114300" algn="l" rtl="0">
              <a:lnSpc>
                <a:spcPct val="100000"/>
              </a:lnSpc>
              <a:spcBef>
                <a:spcPts val="700"/>
              </a:spcBef>
              <a:spcAft>
                <a:spcPts val="0"/>
              </a:spcAft>
              <a:buSzPts val="2400"/>
              <a:buFont typeface="Avenir"/>
              <a:buNone/>
            </a:pPr>
            <a:endParaRPr dirty="0"/>
          </a:p>
        </p:txBody>
      </p:sp>
      <p:sp>
        <p:nvSpPr>
          <p:cNvPr id="114" name="Google Shape;114;p21"/>
          <p:cNvSpPr txBox="1">
            <a:spLocks noGrp="1"/>
          </p:cNvSpPr>
          <p:nvPr>
            <p:ph type="title"/>
          </p:nvPr>
        </p:nvSpPr>
        <p:spPr>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Clr>
                <a:schemeClr val="dk1"/>
              </a:buClr>
              <a:buSzPts val="1900"/>
              <a:buFont typeface="Arial"/>
              <a:buNone/>
            </a:pPr>
            <a:r>
              <a:rPr lang="sv-SE" sz="5400" dirty="0">
                <a:latin typeface="Kapra Neue Custom" panose="00000800000000000000" pitchFamily="50" charset="0"/>
              </a:rPr>
              <a:t>SAMMANFATTNING</a:t>
            </a:r>
            <a:endParaRPr sz="5400" dirty="0">
              <a:latin typeface="Kapra Neue Custom" panose="00000800000000000000" pitchFamily="50"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21"/>
          <p:cNvSpPr txBox="1">
            <a:spLocks noGrp="1"/>
          </p:cNvSpPr>
          <p:nvPr>
            <p:ph idx="1"/>
          </p:nvPr>
        </p:nvSpPr>
        <p:spPr>
          <a:prstGeom prst="rect">
            <a:avLst/>
          </a:prstGeom>
          <a:noFill/>
          <a:ln>
            <a:noFill/>
          </a:ln>
        </p:spPr>
        <p:txBody>
          <a:bodyPr spcFirstLastPara="1" wrap="square" lIns="0" tIns="0" rIns="0" bIns="0" anchor="t" anchorCtr="0">
            <a:noAutofit/>
          </a:bodyPr>
          <a:lstStyle/>
          <a:p>
            <a:pPr marL="0" lvl="0" indent="0" algn="l" rtl="0">
              <a:lnSpc>
                <a:spcPct val="115000"/>
              </a:lnSpc>
              <a:spcBef>
                <a:spcPts val="0"/>
              </a:spcBef>
              <a:spcAft>
                <a:spcPts val="0"/>
              </a:spcAft>
              <a:buClr>
                <a:schemeClr val="dk1"/>
              </a:buClr>
              <a:buSzPts val="1100"/>
              <a:buFont typeface="Arial"/>
              <a:buNone/>
            </a:pPr>
            <a:r>
              <a:rPr lang="sv-SE" sz="2800" dirty="0">
                <a:latin typeface="Avenir LT Pro 65 Medium" panose="020B0603020203020204" pitchFamily="34" charset="0"/>
              </a:rPr>
              <a:t>1. Vilka är de tre lärdomar/insikter jag upplever att jag kommer ha mest användning av på hemmaplan?</a:t>
            </a:r>
            <a:endParaRPr sz="2800" dirty="0">
              <a:latin typeface="Avenir LT Pro 65 Medium" panose="020B0603020203020204" pitchFamily="34" charset="0"/>
            </a:endParaRPr>
          </a:p>
          <a:p>
            <a:pPr marL="0" lvl="0" indent="0" algn="l" rtl="0">
              <a:lnSpc>
                <a:spcPct val="115000"/>
              </a:lnSpc>
              <a:spcBef>
                <a:spcPts val="0"/>
              </a:spcBef>
              <a:spcAft>
                <a:spcPts val="0"/>
              </a:spcAft>
              <a:buClr>
                <a:schemeClr val="dk1"/>
              </a:buClr>
              <a:buSzPts val="1100"/>
              <a:buFont typeface="Arial"/>
              <a:buNone/>
            </a:pPr>
            <a:endParaRPr sz="2800" dirty="0">
              <a:latin typeface="Avenir LT Pro 65 Medium" panose="020B0603020203020204" pitchFamily="34" charset="0"/>
            </a:endParaRPr>
          </a:p>
          <a:p>
            <a:pPr marL="0" lvl="0" indent="0" algn="l" rtl="0">
              <a:lnSpc>
                <a:spcPct val="115000"/>
              </a:lnSpc>
              <a:spcBef>
                <a:spcPts val="0"/>
              </a:spcBef>
              <a:spcAft>
                <a:spcPts val="0"/>
              </a:spcAft>
              <a:buClr>
                <a:schemeClr val="dk1"/>
              </a:buClr>
              <a:buSzPts val="1100"/>
              <a:buFont typeface="Arial"/>
              <a:buNone/>
            </a:pPr>
            <a:r>
              <a:rPr lang="sv-SE" sz="2800" dirty="0">
                <a:latin typeface="Avenir LT Pro 65 Medium" panose="020B0603020203020204" pitchFamily="34" charset="0"/>
              </a:rPr>
              <a:t>2. Tankar kring hur och när jag aktivt ska använda dessa lärdomar/insikter på hemmaplan.</a:t>
            </a:r>
            <a:endParaRPr sz="2800" dirty="0">
              <a:latin typeface="Avenir LT Pro 65 Medium" panose="020B0603020203020204" pitchFamily="34" charset="0"/>
            </a:endParaRPr>
          </a:p>
          <a:p>
            <a:pPr marL="0" marR="38100" lvl="0" indent="0" algn="l" rtl="0">
              <a:lnSpc>
                <a:spcPct val="115000"/>
              </a:lnSpc>
              <a:spcBef>
                <a:spcPts val="0"/>
              </a:spcBef>
              <a:spcAft>
                <a:spcPts val="0"/>
              </a:spcAft>
              <a:buClr>
                <a:schemeClr val="dk1"/>
              </a:buClr>
              <a:buSzPts val="1500"/>
              <a:buFont typeface="Arial"/>
              <a:buNone/>
            </a:pPr>
            <a:endParaRPr sz="3200" dirty="0">
              <a:solidFill>
                <a:srgbClr val="212121"/>
              </a:solidFill>
            </a:endParaRPr>
          </a:p>
          <a:p>
            <a:pPr marL="88900" lvl="0" indent="0" algn="l" rtl="0">
              <a:lnSpc>
                <a:spcPct val="100000"/>
              </a:lnSpc>
              <a:spcBef>
                <a:spcPts val="0"/>
              </a:spcBef>
              <a:spcAft>
                <a:spcPts val="0"/>
              </a:spcAft>
              <a:buClr>
                <a:srgbClr val="000000"/>
              </a:buClr>
              <a:buSzPts val="2400"/>
              <a:buFont typeface="Garamond"/>
              <a:buNone/>
            </a:pPr>
            <a:br>
              <a:rPr lang="sv-SE" sz="2800" dirty="0">
                <a:latin typeface="Garamond"/>
                <a:ea typeface="Garamond"/>
                <a:cs typeface="Garamond"/>
                <a:sym typeface="Garamond"/>
              </a:rPr>
            </a:br>
            <a:endParaRPr sz="2800" dirty="0"/>
          </a:p>
          <a:p>
            <a:pPr marL="266700" lvl="0" indent="-114300" algn="l" rtl="0">
              <a:lnSpc>
                <a:spcPct val="100000"/>
              </a:lnSpc>
              <a:spcBef>
                <a:spcPts val="700"/>
              </a:spcBef>
              <a:spcAft>
                <a:spcPts val="0"/>
              </a:spcAft>
              <a:buSzPts val="2400"/>
              <a:buFont typeface="Avenir"/>
              <a:buNone/>
            </a:pPr>
            <a:endParaRPr dirty="0"/>
          </a:p>
        </p:txBody>
      </p:sp>
      <p:sp>
        <p:nvSpPr>
          <p:cNvPr id="114" name="Google Shape;114;p21"/>
          <p:cNvSpPr txBox="1">
            <a:spLocks noGrp="1"/>
          </p:cNvSpPr>
          <p:nvPr>
            <p:ph type="title"/>
          </p:nvPr>
        </p:nvSpPr>
        <p:spPr>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Clr>
                <a:schemeClr val="dk1"/>
              </a:buClr>
              <a:buSzPts val="1900"/>
              <a:buFont typeface="Arial"/>
              <a:buNone/>
            </a:pPr>
            <a:r>
              <a:rPr lang="sv-SE" sz="5400" dirty="0">
                <a:latin typeface="Kapra Neue Custom" panose="00000800000000000000" pitchFamily="50" charset="0"/>
              </a:rPr>
              <a:t>INDIVIDUELL REFLEKTION</a:t>
            </a:r>
            <a:endParaRPr sz="5400" dirty="0">
              <a:latin typeface="Kapra Neue Custom" panose="00000800000000000000" pitchFamily="50" charset="0"/>
            </a:endParaRPr>
          </a:p>
        </p:txBody>
      </p:sp>
    </p:spTree>
    <p:extLst>
      <p:ext uri="{BB962C8B-B14F-4D97-AF65-F5344CB8AC3E}">
        <p14:creationId xmlns:p14="http://schemas.microsoft.com/office/powerpoint/2010/main" val="28514222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2"/>
          <p:cNvSpPr txBox="1">
            <a:spLocks noGrp="1"/>
          </p:cNvSpPr>
          <p:nvPr>
            <p:ph idx="1"/>
          </p:nvPr>
        </p:nvSpPr>
        <p:spPr>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Clr>
                <a:schemeClr val="dk1"/>
              </a:buClr>
              <a:buSzPts val="1100"/>
              <a:buFont typeface="Arial"/>
              <a:buNone/>
            </a:pPr>
            <a:r>
              <a:rPr lang="sv-SE" sz="2800" dirty="0">
                <a:latin typeface="Avenir LT Pro 65 Medium" panose="020B0603020203020204" pitchFamily="34" charset="0"/>
              </a:rPr>
              <a:t>Gå samman i mindre grupper (2 – 3 personer i varje grupp) och dela med varandra.</a:t>
            </a:r>
            <a:endParaRPr sz="2800" dirty="0">
              <a:latin typeface="Avenir LT Pro 65 Medium" panose="020B0603020203020204" pitchFamily="34" charset="0"/>
            </a:endParaRPr>
          </a:p>
          <a:p>
            <a:pPr marL="0" lvl="0" indent="0" algn="l" rtl="0">
              <a:lnSpc>
                <a:spcPct val="115000"/>
              </a:lnSpc>
              <a:spcBef>
                <a:spcPts val="0"/>
              </a:spcBef>
              <a:spcAft>
                <a:spcPts val="0"/>
              </a:spcAft>
              <a:buNone/>
            </a:pPr>
            <a:endParaRPr sz="2700" dirty="0"/>
          </a:p>
          <a:p>
            <a:pPr marL="0" marR="38100" lvl="0" indent="0" algn="l" rtl="0">
              <a:lnSpc>
                <a:spcPct val="115000"/>
              </a:lnSpc>
              <a:spcBef>
                <a:spcPts val="0"/>
              </a:spcBef>
              <a:spcAft>
                <a:spcPts val="0"/>
              </a:spcAft>
              <a:buClr>
                <a:schemeClr val="dk1"/>
              </a:buClr>
              <a:buSzPts val="1500"/>
              <a:buFont typeface="Arial"/>
              <a:buNone/>
            </a:pPr>
            <a:endParaRPr sz="3200" dirty="0">
              <a:solidFill>
                <a:srgbClr val="212121"/>
              </a:solidFill>
            </a:endParaRPr>
          </a:p>
          <a:p>
            <a:pPr marL="88900" lvl="0" indent="0" algn="l" rtl="0">
              <a:lnSpc>
                <a:spcPct val="100000"/>
              </a:lnSpc>
              <a:spcBef>
                <a:spcPts val="0"/>
              </a:spcBef>
              <a:spcAft>
                <a:spcPts val="0"/>
              </a:spcAft>
              <a:buClr>
                <a:srgbClr val="000000"/>
              </a:buClr>
              <a:buSzPts val="2400"/>
              <a:buFont typeface="Garamond"/>
              <a:buNone/>
            </a:pPr>
            <a:br>
              <a:rPr lang="sv-SE" sz="2800" dirty="0">
                <a:latin typeface="Garamond"/>
                <a:ea typeface="Garamond"/>
                <a:cs typeface="Garamond"/>
                <a:sym typeface="Garamond"/>
              </a:rPr>
            </a:br>
            <a:endParaRPr sz="2800" dirty="0"/>
          </a:p>
          <a:p>
            <a:pPr marL="266700" lvl="0" indent="-114300" algn="l" rtl="0">
              <a:lnSpc>
                <a:spcPct val="100000"/>
              </a:lnSpc>
              <a:spcBef>
                <a:spcPts val="700"/>
              </a:spcBef>
              <a:spcAft>
                <a:spcPts val="0"/>
              </a:spcAft>
              <a:buSzPts val="2400"/>
              <a:buFont typeface="Avenir"/>
              <a:buNone/>
            </a:pPr>
            <a:endParaRPr dirty="0"/>
          </a:p>
        </p:txBody>
      </p:sp>
      <p:sp>
        <p:nvSpPr>
          <p:cNvPr id="121" name="Google Shape;121;p22"/>
          <p:cNvSpPr txBox="1">
            <a:spLocks noGrp="1"/>
          </p:cNvSpPr>
          <p:nvPr>
            <p:ph type="title"/>
          </p:nvPr>
        </p:nvSpPr>
        <p:spPr>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SzPts val="1900"/>
              <a:buNone/>
            </a:pPr>
            <a:r>
              <a:rPr lang="sv-SE" sz="5400" dirty="0">
                <a:latin typeface="Kapra Neue Custom" panose="00000800000000000000" pitchFamily="50" charset="0"/>
              </a:rPr>
              <a:t>DELA MED VARANDRA</a:t>
            </a:r>
            <a:endParaRPr sz="5400" dirty="0">
              <a:latin typeface="Kapra Neue Custom" panose="00000800000000000000" pitchFamily="50"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2"/>
          <p:cNvSpPr txBox="1">
            <a:spLocks noGrp="1"/>
          </p:cNvSpPr>
          <p:nvPr>
            <p:ph idx="1"/>
          </p:nvPr>
        </p:nvSpPr>
        <p:spPr>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Clr>
                <a:schemeClr val="dk1"/>
              </a:buClr>
              <a:buSzPts val="1100"/>
              <a:buFont typeface="Arial"/>
              <a:buNone/>
            </a:pPr>
            <a:r>
              <a:rPr lang="sv-SE" sz="2800" dirty="0">
                <a:latin typeface="Avenir LT Pro 65 Medium" panose="020B0603020203020204" pitchFamily="34" charset="0"/>
              </a:rPr>
              <a:t>Gå igenom förväntningarna från Träff 1</a:t>
            </a:r>
          </a:p>
          <a:p>
            <a:pPr marL="0" lvl="0" indent="0" algn="l" rtl="0">
              <a:spcBef>
                <a:spcPts val="0"/>
              </a:spcBef>
              <a:spcAft>
                <a:spcPts val="0"/>
              </a:spcAft>
              <a:buClr>
                <a:schemeClr val="dk1"/>
              </a:buClr>
              <a:buSzPts val="1100"/>
              <a:buFont typeface="Arial"/>
              <a:buNone/>
            </a:pPr>
            <a:endParaRPr lang="sv-SE" sz="2800" dirty="0">
              <a:latin typeface="Avenir LT Pro 65 Medium" panose="020B0603020203020204" pitchFamily="34" charset="0"/>
            </a:endParaRPr>
          </a:p>
          <a:p>
            <a:pPr marL="0" lvl="0" indent="0" algn="l" rtl="0">
              <a:spcBef>
                <a:spcPts val="0"/>
              </a:spcBef>
              <a:spcAft>
                <a:spcPts val="0"/>
              </a:spcAft>
              <a:buClr>
                <a:schemeClr val="dk1"/>
              </a:buClr>
              <a:buSzPts val="1100"/>
              <a:buFont typeface="Arial"/>
              <a:buNone/>
            </a:pPr>
            <a:r>
              <a:rPr lang="sv-SE" sz="2800" dirty="0">
                <a:latin typeface="Avenir LT Pro 65 Medium" panose="020B0603020203020204" pitchFamily="34" charset="0"/>
              </a:rPr>
              <a:t>Är allt uppfyllt?</a:t>
            </a:r>
          </a:p>
          <a:p>
            <a:pPr marL="0" lvl="0" indent="0" algn="l" rtl="0">
              <a:spcBef>
                <a:spcPts val="0"/>
              </a:spcBef>
              <a:spcAft>
                <a:spcPts val="0"/>
              </a:spcAft>
              <a:buClr>
                <a:schemeClr val="dk1"/>
              </a:buClr>
              <a:buSzPts val="1100"/>
              <a:buFont typeface="Arial"/>
              <a:buNone/>
            </a:pPr>
            <a:endParaRPr sz="2000" dirty="0">
              <a:latin typeface="Avenir LT Pro 65 Medium" panose="020B0603020203020204" pitchFamily="34" charset="0"/>
            </a:endParaRPr>
          </a:p>
          <a:p>
            <a:pPr marL="0" lvl="0" indent="0" algn="l" rtl="0">
              <a:lnSpc>
                <a:spcPct val="115000"/>
              </a:lnSpc>
              <a:spcBef>
                <a:spcPts val="0"/>
              </a:spcBef>
              <a:spcAft>
                <a:spcPts val="0"/>
              </a:spcAft>
              <a:buNone/>
            </a:pPr>
            <a:endParaRPr sz="2700" dirty="0"/>
          </a:p>
          <a:p>
            <a:pPr marL="0" marR="38100" lvl="0" indent="0" algn="l" rtl="0">
              <a:lnSpc>
                <a:spcPct val="115000"/>
              </a:lnSpc>
              <a:spcBef>
                <a:spcPts val="0"/>
              </a:spcBef>
              <a:spcAft>
                <a:spcPts val="0"/>
              </a:spcAft>
              <a:buClr>
                <a:schemeClr val="dk1"/>
              </a:buClr>
              <a:buSzPts val="1500"/>
              <a:buFont typeface="Arial"/>
              <a:buNone/>
            </a:pPr>
            <a:endParaRPr sz="3200" dirty="0">
              <a:solidFill>
                <a:srgbClr val="212121"/>
              </a:solidFill>
            </a:endParaRPr>
          </a:p>
          <a:p>
            <a:pPr marL="88900" lvl="0" indent="0" algn="l" rtl="0">
              <a:lnSpc>
                <a:spcPct val="100000"/>
              </a:lnSpc>
              <a:spcBef>
                <a:spcPts val="0"/>
              </a:spcBef>
              <a:spcAft>
                <a:spcPts val="0"/>
              </a:spcAft>
              <a:buClr>
                <a:srgbClr val="000000"/>
              </a:buClr>
              <a:buSzPts val="2400"/>
              <a:buFont typeface="Garamond"/>
              <a:buNone/>
            </a:pPr>
            <a:br>
              <a:rPr lang="sv-SE" sz="2800" dirty="0">
                <a:latin typeface="Garamond"/>
                <a:ea typeface="Garamond"/>
                <a:cs typeface="Garamond"/>
                <a:sym typeface="Garamond"/>
              </a:rPr>
            </a:br>
            <a:endParaRPr sz="2800" dirty="0"/>
          </a:p>
          <a:p>
            <a:pPr marL="266700" lvl="0" indent="-114300" algn="l" rtl="0">
              <a:lnSpc>
                <a:spcPct val="100000"/>
              </a:lnSpc>
              <a:spcBef>
                <a:spcPts val="700"/>
              </a:spcBef>
              <a:spcAft>
                <a:spcPts val="0"/>
              </a:spcAft>
              <a:buSzPts val="2400"/>
              <a:buFont typeface="Avenir"/>
              <a:buNone/>
            </a:pPr>
            <a:endParaRPr dirty="0"/>
          </a:p>
        </p:txBody>
      </p:sp>
      <p:sp>
        <p:nvSpPr>
          <p:cNvPr id="121" name="Google Shape;121;p22"/>
          <p:cNvSpPr txBox="1">
            <a:spLocks noGrp="1"/>
          </p:cNvSpPr>
          <p:nvPr>
            <p:ph type="title"/>
          </p:nvPr>
        </p:nvSpPr>
        <p:spPr>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SzPts val="1900"/>
              <a:buNone/>
            </a:pPr>
            <a:r>
              <a:rPr lang="sv-SE" sz="5400" dirty="0">
                <a:latin typeface="Kapra Neue Custom" panose="00000800000000000000" pitchFamily="50" charset="0"/>
              </a:rPr>
              <a:t>UTVÄRDERING</a:t>
            </a:r>
            <a:endParaRPr sz="5400" dirty="0">
              <a:latin typeface="Kapra Neue Custom" panose="00000800000000000000" pitchFamily="50" charset="0"/>
            </a:endParaRPr>
          </a:p>
        </p:txBody>
      </p:sp>
    </p:spTree>
    <p:extLst>
      <p:ext uri="{BB962C8B-B14F-4D97-AF65-F5344CB8AC3E}">
        <p14:creationId xmlns:p14="http://schemas.microsoft.com/office/powerpoint/2010/main" val="9223053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2"/>
          <p:cNvSpPr txBox="1">
            <a:spLocks noGrp="1"/>
          </p:cNvSpPr>
          <p:nvPr>
            <p:ph idx="1"/>
          </p:nvPr>
        </p:nvSpPr>
        <p:spPr>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Clr>
                <a:schemeClr val="dk1"/>
              </a:buClr>
              <a:buSzPts val="1100"/>
              <a:buFont typeface="Arial"/>
              <a:buNone/>
            </a:pPr>
            <a:r>
              <a:rPr lang="sv-SE" sz="2800" dirty="0">
                <a:latin typeface="Avenir LT Pro 65 Medium" panose="020B0603020203020204" pitchFamily="34" charset="0"/>
              </a:rPr>
              <a:t>Be deltagarna, en och en, att sätta ord på sin känsla just nu</a:t>
            </a:r>
            <a:endParaRPr sz="2800" dirty="0">
              <a:latin typeface="Avenir LT Pro 65 Medium" panose="020B0603020203020204" pitchFamily="34" charset="0"/>
            </a:endParaRPr>
          </a:p>
          <a:p>
            <a:pPr marL="0" lvl="0" indent="0" algn="l" rtl="0">
              <a:lnSpc>
                <a:spcPct val="115000"/>
              </a:lnSpc>
              <a:spcBef>
                <a:spcPts val="0"/>
              </a:spcBef>
              <a:spcAft>
                <a:spcPts val="0"/>
              </a:spcAft>
              <a:buNone/>
            </a:pPr>
            <a:endParaRPr sz="2700" dirty="0"/>
          </a:p>
          <a:p>
            <a:pPr marL="0" marR="38100" lvl="0" indent="0" algn="l" rtl="0">
              <a:lnSpc>
                <a:spcPct val="115000"/>
              </a:lnSpc>
              <a:spcBef>
                <a:spcPts val="0"/>
              </a:spcBef>
              <a:spcAft>
                <a:spcPts val="0"/>
              </a:spcAft>
              <a:buClr>
                <a:schemeClr val="dk1"/>
              </a:buClr>
              <a:buSzPts val="1500"/>
              <a:buFont typeface="Arial"/>
              <a:buNone/>
            </a:pPr>
            <a:endParaRPr sz="3200" dirty="0">
              <a:solidFill>
                <a:srgbClr val="212121"/>
              </a:solidFill>
            </a:endParaRPr>
          </a:p>
          <a:p>
            <a:pPr marL="88900" lvl="0" indent="0" algn="l" rtl="0">
              <a:lnSpc>
                <a:spcPct val="100000"/>
              </a:lnSpc>
              <a:spcBef>
                <a:spcPts val="0"/>
              </a:spcBef>
              <a:spcAft>
                <a:spcPts val="0"/>
              </a:spcAft>
              <a:buClr>
                <a:srgbClr val="000000"/>
              </a:buClr>
              <a:buSzPts val="2400"/>
              <a:buFont typeface="Garamond"/>
              <a:buNone/>
            </a:pPr>
            <a:br>
              <a:rPr lang="sv-SE" sz="2800" dirty="0">
                <a:latin typeface="Garamond"/>
                <a:ea typeface="Garamond"/>
                <a:cs typeface="Garamond"/>
                <a:sym typeface="Garamond"/>
              </a:rPr>
            </a:br>
            <a:endParaRPr sz="2800" dirty="0"/>
          </a:p>
          <a:p>
            <a:pPr marL="266700" lvl="0" indent="-114300" algn="l" rtl="0">
              <a:lnSpc>
                <a:spcPct val="100000"/>
              </a:lnSpc>
              <a:spcBef>
                <a:spcPts val="700"/>
              </a:spcBef>
              <a:spcAft>
                <a:spcPts val="0"/>
              </a:spcAft>
              <a:buSzPts val="2400"/>
              <a:buFont typeface="Avenir"/>
              <a:buNone/>
            </a:pPr>
            <a:endParaRPr dirty="0"/>
          </a:p>
        </p:txBody>
      </p:sp>
      <p:sp>
        <p:nvSpPr>
          <p:cNvPr id="121" name="Google Shape;121;p22"/>
          <p:cNvSpPr txBox="1">
            <a:spLocks noGrp="1"/>
          </p:cNvSpPr>
          <p:nvPr>
            <p:ph type="title"/>
          </p:nvPr>
        </p:nvSpPr>
        <p:spPr>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SzPts val="1900"/>
              <a:buNone/>
            </a:pPr>
            <a:r>
              <a:rPr lang="sv-SE" sz="5400" dirty="0">
                <a:latin typeface="Kapra Neue Custom" panose="00000800000000000000" pitchFamily="50" charset="0"/>
              </a:rPr>
              <a:t>CHECKA UT</a:t>
            </a:r>
            <a:endParaRPr sz="5400" dirty="0">
              <a:latin typeface="Kapra Neue Custom" panose="00000800000000000000" pitchFamily="50" charset="0"/>
            </a:endParaRPr>
          </a:p>
        </p:txBody>
      </p:sp>
    </p:spTree>
    <p:extLst>
      <p:ext uri="{BB962C8B-B14F-4D97-AF65-F5344CB8AC3E}">
        <p14:creationId xmlns:p14="http://schemas.microsoft.com/office/powerpoint/2010/main" val="559444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6545159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AG_LANGUAGETEXTBOX" val="Sv"/>
</p:tagLst>
</file>

<file path=ppt/theme/theme1.xml><?xml version="1.0" encoding="utf-8"?>
<a:theme xmlns:a="http://schemas.openxmlformats.org/drawingml/2006/main" name="Socialdemokraterna">
  <a:themeElements>
    <a:clrScheme name="Socialdemokraterna ny">
      <a:dk1>
        <a:srgbClr val="000000"/>
      </a:dk1>
      <a:lt1>
        <a:srgbClr val="FFFFFF"/>
      </a:lt1>
      <a:dk2>
        <a:srgbClr val="9C9E9F"/>
      </a:dk2>
      <a:lt2>
        <a:srgbClr val="DDDDDD"/>
      </a:lt2>
      <a:accent1>
        <a:srgbClr val="B40D1E"/>
      </a:accent1>
      <a:accent2>
        <a:srgbClr val="ED1B34"/>
      </a:accent2>
      <a:accent3>
        <a:srgbClr val="FFDCD6"/>
      </a:accent3>
      <a:accent4>
        <a:srgbClr val="000000"/>
      </a:accent4>
      <a:accent5>
        <a:srgbClr val="7F7F7F"/>
      </a:accent5>
      <a:accent6>
        <a:srgbClr val="A5A5A5"/>
      </a:accent6>
      <a:hlink>
        <a:srgbClr val="292929"/>
      </a:hlink>
      <a:folHlink>
        <a:srgbClr val="4D4D4D"/>
      </a:folHlink>
    </a:clrScheme>
    <a:fontScheme name="Socialdemokraterna">
      <a:majorFont>
        <a:latin typeface="Kapra Neue Custom"/>
        <a:ea typeface=""/>
        <a:cs typeface=""/>
      </a:majorFont>
      <a:minorFont>
        <a:latin typeface="Avenir LT Pro 65 Medium"/>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lgn="l">
          <a:spcBef>
            <a:spcPts val="600"/>
          </a:spcBef>
          <a:spcAft>
            <a:spcPts val="300"/>
          </a:spcAft>
          <a:defRPr sz="2400" dirty="0" err="1" smtClean="0">
            <a:latin typeface="+mn-lt"/>
          </a:defRPr>
        </a:defPPr>
      </a:lstStyle>
    </a:txDef>
  </a:objectDefaults>
  <a:extraClrSchemeLst/>
  <a:extLst>
    <a:ext uri="{05A4C25C-085E-4340-85A3-A5531E510DB2}">
      <thm15:themeFamily xmlns:thm15="http://schemas.microsoft.com/office/thememl/2012/main" name="Presentation13" id="{373AC898-3C10-6844-85FA-0E330079D3E2}" vid="{F6B62244-9BC0-A147-BFC1-396DB1E326B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 S wide 2021 final (1)</Template>
  <TotalTime>10</TotalTime>
  <Words>478</Words>
  <Application>Microsoft Office PowerPoint</Application>
  <PresentationFormat>Bredbild</PresentationFormat>
  <Paragraphs>68</Paragraphs>
  <Slides>7</Slides>
  <Notes>7</Notes>
  <HiddenSlides>0</HiddenSlides>
  <MMClips>0</MMClips>
  <ScaleCrop>false</ScaleCrop>
  <HeadingPairs>
    <vt:vector size="6" baseType="variant">
      <vt:variant>
        <vt:lpstr>Använt teckensnitt</vt:lpstr>
      </vt:variant>
      <vt:variant>
        <vt:i4>6</vt:i4>
      </vt:variant>
      <vt:variant>
        <vt:lpstr>Tema</vt:lpstr>
      </vt:variant>
      <vt:variant>
        <vt:i4>1</vt:i4>
      </vt:variant>
      <vt:variant>
        <vt:lpstr>Bildrubriker</vt:lpstr>
      </vt:variant>
      <vt:variant>
        <vt:i4>7</vt:i4>
      </vt:variant>
    </vt:vector>
  </HeadingPairs>
  <TitlesOfParts>
    <vt:vector size="14" baseType="lpstr">
      <vt:lpstr>Arial</vt:lpstr>
      <vt:lpstr>Avenir</vt:lpstr>
      <vt:lpstr>Avenir LT Pro 65 Medium</vt:lpstr>
      <vt:lpstr>Calibri</vt:lpstr>
      <vt:lpstr>Garamond</vt:lpstr>
      <vt:lpstr>Kapra Neue Custom</vt:lpstr>
      <vt:lpstr>Socialdemokraterna</vt:lpstr>
      <vt:lpstr>MINA LÄRDOMAR  OCH INSIKTER  </vt:lpstr>
      <vt:lpstr>SAMMANFATTNING</vt:lpstr>
      <vt:lpstr>INDIVIDUELL REFLEKTION</vt:lpstr>
      <vt:lpstr>DELA MED VARANDRA</vt:lpstr>
      <vt:lpstr>UTVÄRDERING</vt:lpstr>
      <vt:lpstr>CHECKA UT</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Thomas Frid</dc:creator>
  <cp:lastModifiedBy>Anna-Maria Engqvist</cp:lastModifiedBy>
  <cp:revision>3</cp:revision>
  <dcterms:created xsi:type="dcterms:W3CDTF">2022-01-26T13:38:08Z</dcterms:created>
  <dcterms:modified xsi:type="dcterms:W3CDTF">2024-10-02T19:51:21Z</dcterms:modified>
</cp:coreProperties>
</file>