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8"/>
  </p:notesMasterIdLst>
  <p:sldIdLst>
    <p:sldId id="281" r:id="rId2"/>
    <p:sldId id="282" r:id="rId3"/>
    <p:sldId id="283" r:id="rId4"/>
    <p:sldId id="284" r:id="rId5"/>
    <p:sldId id="285" r:id="rId6"/>
    <p:sldId id="261" r:id="rId7"/>
  </p:sldIdLst>
  <p:sldSz cx="12192000" cy="6858000"/>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ra Axelsson" initials="PA" lastIdx="3" clrIdx="0">
    <p:extLst>
      <p:ext uri="{19B8F6BF-5375-455C-9EA6-DF929625EA0E}">
        <p15:presenceInfo xmlns:p15="http://schemas.microsoft.com/office/powerpoint/2012/main" userId="S::petra.axelsson@socialdemokraterna.se::919a7e82-8434-43e7-a141-a76a127acdb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D1B34"/>
    <a:srgbClr val="FEDCD6"/>
    <a:srgbClr val="B40D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2339" autoAdjust="0"/>
  </p:normalViewPr>
  <p:slideViewPr>
    <p:cSldViewPr snapToGrid="0">
      <p:cViewPr varScale="1">
        <p:scale>
          <a:sx n="102" d="100"/>
          <a:sy n="102" d="100"/>
        </p:scale>
        <p:origin x="816" y="114"/>
      </p:cViewPr>
      <p:guideLst>
        <p:guide pos="3840"/>
        <p:guide orient="horz"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37B155-E826-46B9-9A3A-888A910707A3}" type="datetimeFigureOut">
              <a:rPr lang="en-US" smtClean="0"/>
              <a:t>10/2/2024</a:t>
            </a:fld>
            <a:endParaRPr lang="en-US"/>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8ED29D-D7E3-4547-AF0B-728EC45DF93B}" type="slidenum">
              <a:rPr lang="en-US" smtClean="0"/>
              <a:t>‹#›</a:t>
            </a:fld>
            <a:endParaRPr lang="en-US"/>
          </a:p>
        </p:txBody>
      </p:sp>
    </p:spTree>
    <p:extLst>
      <p:ext uri="{BB962C8B-B14F-4D97-AF65-F5344CB8AC3E}">
        <p14:creationId xmlns:p14="http://schemas.microsoft.com/office/powerpoint/2010/main" val="1127124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8" name="Google Shape;248;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dirty="0"/>
              <a:t>Uppskattad tid: 30 min</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sv-SE" dirty="0"/>
              <a:t>Upplägg:</a:t>
            </a:r>
            <a:endParaRPr dirty="0"/>
          </a:p>
          <a:p>
            <a:pPr marL="0" lvl="0" indent="0" algn="l" rtl="0">
              <a:spcBef>
                <a:spcPts val="0"/>
              </a:spcBef>
              <a:spcAft>
                <a:spcPts val="0"/>
              </a:spcAft>
              <a:buNone/>
            </a:pPr>
            <a:r>
              <a:rPr lang="sv-SE" dirty="0"/>
              <a:t>Introducera detta pass med att gå igenom syfte 1 min</a:t>
            </a:r>
            <a:endParaRPr dirty="0"/>
          </a:p>
          <a:p>
            <a:pPr marL="0" lvl="0" indent="0" algn="l" rtl="0">
              <a:spcBef>
                <a:spcPts val="0"/>
              </a:spcBef>
              <a:spcAft>
                <a:spcPts val="0"/>
              </a:spcAft>
              <a:buNone/>
            </a:pPr>
            <a:r>
              <a:rPr lang="sv-SE" dirty="0"/>
              <a:t>Ge instruktioner för första enskilda uppgiften och låt deltagarna jobba 4 min</a:t>
            </a:r>
            <a:endParaRPr dirty="0"/>
          </a:p>
          <a:p>
            <a:pPr marL="0" lvl="0" indent="0" algn="l" rtl="0">
              <a:spcBef>
                <a:spcPts val="0"/>
              </a:spcBef>
              <a:spcAft>
                <a:spcPts val="0"/>
              </a:spcAft>
              <a:buNone/>
            </a:pPr>
            <a:r>
              <a:rPr lang="sv-SE" dirty="0"/>
              <a:t>Deltagarna går ihop i mindre grupper (eller i par) 13 min</a:t>
            </a:r>
            <a:endParaRPr dirty="0"/>
          </a:p>
          <a:p>
            <a:pPr marL="0" lvl="0" indent="0" algn="l" rtl="0">
              <a:spcBef>
                <a:spcPts val="0"/>
              </a:spcBef>
              <a:spcAft>
                <a:spcPts val="0"/>
              </a:spcAft>
              <a:buNone/>
            </a:pPr>
            <a:r>
              <a:rPr lang="sv-SE" dirty="0"/>
              <a:t>Presentation för varandra 12 min</a:t>
            </a:r>
            <a:endParaRPr dirty="0"/>
          </a:p>
        </p:txBody>
      </p:sp>
      <p:sp>
        <p:nvSpPr>
          <p:cNvPr id="249" name="Google Shape;249;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4" name="Google Shape;254;p2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a:t>Uppskattad tidsåtgång: 1 min</a:t>
            </a:r>
            <a:endParaRPr/>
          </a:p>
          <a:p>
            <a:pPr marL="0" lvl="0" indent="0" algn="l" rtl="0">
              <a:spcBef>
                <a:spcPts val="0"/>
              </a:spcBef>
              <a:spcAft>
                <a:spcPts val="0"/>
              </a:spcAft>
              <a:buNone/>
            </a:pPr>
            <a:endParaRPr/>
          </a:p>
          <a:p>
            <a:pPr marL="0" lvl="0" indent="0" algn="l" rtl="0">
              <a:spcBef>
                <a:spcPts val="0"/>
              </a:spcBef>
              <a:spcAft>
                <a:spcPts val="0"/>
              </a:spcAft>
              <a:buNone/>
            </a:pPr>
            <a:r>
              <a:rPr lang="sv-SE"/>
              <a:t>Gå igenom syftet med att skapa lärandekultur för utbildningen. </a:t>
            </a:r>
            <a:endParaRPr/>
          </a:p>
          <a:p>
            <a:pPr marL="0" lvl="0" indent="0" algn="l" rtl="0">
              <a:spcBef>
                <a:spcPts val="0"/>
              </a:spcBef>
              <a:spcAft>
                <a:spcPts val="0"/>
              </a:spcAft>
              <a:buNone/>
            </a:pPr>
            <a:endParaRPr/>
          </a:p>
          <a:p>
            <a:pPr marL="0" lvl="0" indent="0" algn="l" rtl="0">
              <a:spcBef>
                <a:spcPts val="0"/>
              </a:spcBef>
              <a:spcAft>
                <a:spcPts val="0"/>
              </a:spcAft>
              <a:buNone/>
            </a:pPr>
            <a:r>
              <a:rPr lang="sv-SE"/>
              <a:t>Lyft upp att denna aktivitet också kan appliceras i att skapa en konstruktiv kultur i t.ex. en styrelse, ett utskott, etc. Det finns </a:t>
            </a:r>
            <a:r>
              <a:rPr lang="sv-SE" b="1"/>
              <a:t>alltid</a:t>
            </a:r>
            <a:r>
              <a:rPr lang="sv-SE"/>
              <a:t> en kultur utvecklad, antingen omedvetet eller medvetet.</a:t>
            </a:r>
            <a:endParaRPr/>
          </a:p>
        </p:txBody>
      </p:sp>
      <p:sp>
        <p:nvSpPr>
          <p:cNvPr id="255" name="Google Shape;255;p2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1" name="Google Shape;261;p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a:t>Uppskattad tidsåtgång: 4 min</a:t>
            </a:r>
            <a:endParaRPr/>
          </a:p>
          <a:p>
            <a:pPr marL="0" lvl="0" indent="0" algn="l" rtl="0">
              <a:spcBef>
                <a:spcPts val="0"/>
              </a:spcBef>
              <a:spcAft>
                <a:spcPts val="0"/>
              </a:spcAft>
              <a:buNone/>
            </a:pPr>
            <a:endParaRPr/>
          </a:p>
          <a:p>
            <a:pPr marL="0" lvl="0" indent="0" algn="l" rtl="0">
              <a:spcBef>
                <a:spcPts val="0"/>
              </a:spcBef>
              <a:spcAft>
                <a:spcPts val="0"/>
              </a:spcAft>
              <a:buNone/>
            </a:pPr>
            <a:r>
              <a:rPr lang="sv-SE"/>
              <a:t>Ge instruktioner för enskilt arbete.</a:t>
            </a:r>
            <a:endParaRPr/>
          </a:p>
          <a:p>
            <a:pPr marL="0" lvl="0" indent="0" algn="l" rtl="0">
              <a:spcBef>
                <a:spcPts val="0"/>
              </a:spcBef>
              <a:spcAft>
                <a:spcPts val="0"/>
              </a:spcAft>
              <a:buNone/>
            </a:pPr>
            <a:endParaRPr/>
          </a:p>
          <a:p>
            <a:pPr marL="0" marR="0" lvl="0" indent="0" algn="l" rtl="0">
              <a:lnSpc>
                <a:spcPct val="100000"/>
              </a:lnSpc>
              <a:spcBef>
                <a:spcPts val="0"/>
              </a:spcBef>
              <a:spcAft>
                <a:spcPts val="0"/>
              </a:spcAft>
              <a:buClr>
                <a:schemeClr val="dk1"/>
              </a:buClr>
              <a:buSzPts val="1200"/>
              <a:buFont typeface="Calibri"/>
              <a:buNone/>
            </a:pPr>
            <a:r>
              <a:rPr lang="sv-SE"/>
              <a:t>Ibland kan det finnas behov av att påminna om att det ska vara konkreta beteenden och förhållningssätt som ska tas fram.</a:t>
            </a:r>
            <a:endParaRPr/>
          </a:p>
          <a:p>
            <a:pPr marL="0" lvl="0" indent="0" algn="l" rtl="0">
              <a:spcBef>
                <a:spcPts val="0"/>
              </a:spcBef>
              <a:spcAft>
                <a:spcPts val="0"/>
              </a:spcAft>
              <a:buNone/>
            </a:pPr>
            <a:endParaRPr/>
          </a:p>
        </p:txBody>
      </p:sp>
      <p:sp>
        <p:nvSpPr>
          <p:cNvPr id="262" name="Google Shape;262;p2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8" name="Google Shape;268;p2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a:t>Uppskattad tidsåtgång: 13 min</a:t>
            </a:r>
            <a:endParaRPr/>
          </a:p>
          <a:p>
            <a:pPr marL="0" lvl="0" indent="0" algn="l" rtl="0">
              <a:spcBef>
                <a:spcPts val="0"/>
              </a:spcBef>
              <a:spcAft>
                <a:spcPts val="0"/>
              </a:spcAft>
              <a:buNone/>
            </a:pPr>
            <a:endParaRPr/>
          </a:p>
          <a:p>
            <a:pPr marL="0" lvl="0" indent="0" algn="l" rtl="0">
              <a:spcBef>
                <a:spcPts val="0"/>
              </a:spcBef>
              <a:spcAft>
                <a:spcPts val="0"/>
              </a:spcAft>
              <a:buNone/>
            </a:pPr>
            <a:r>
              <a:rPr lang="sv-SE"/>
              <a:t>Om det är mindre grupper (cirka 15 kan det vara lämpligt att låta deltagarna jobba i grupper om 3 deltagare). Om gruppen är större kan de delas upp i 4-5 deltagare per grupp. Bra att försöka hålla sig till max 5 grupper med tanke på att materialet som jobbas fram ska presenteras för varandra.</a:t>
            </a:r>
            <a:endParaRPr/>
          </a:p>
          <a:p>
            <a:pPr marL="0" lvl="0" indent="0" algn="l" rtl="0">
              <a:spcBef>
                <a:spcPts val="0"/>
              </a:spcBef>
              <a:spcAft>
                <a:spcPts val="0"/>
              </a:spcAft>
              <a:buNone/>
            </a:pPr>
            <a:endParaRPr/>
          </a:p>
          <a:p>
            <a:pPr marL="0" lvl="0" indent="0" algn="l" rtl="0">
              <a:spcBef>
                <a:spcPts val="0"/>
              </a:spcBef>
              <a:spcAft>
                <a:spcPts val="0"/>
              </a:spcAft>
              <a:buNone/>
            </a:pPr>
            <a:r>
              <a:rPr lang="sv-SE"/>
              <a:t>Beroende på tid och antal grupper kan du utöka 2 beteenden och förhållningssätt att prioritera till 3.</a:t>
            </a:r>
            <a:endParaRPr/>
          </a:p>
        </p:txBody>
      </p:sp>
      <p:sp>
        <p:nvSpPr>
          <p:cNvPr id="269" name="Google Shape;269;p2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5" name="Google Shape;275;p3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sz="1200" dirty="0">
                <a:solidFill>
                  <a:schemeClr val="dk1"/>
                </a:solidFill>
                <a:highlight>
                  <a:srgbClr val="FFFFFF"/>
                </a:highlight>
              </a:rPr>
              <a:t>Uppskattad tidsåtgång: 12 minuter</a:t>
            </a:r>
            <a:endParaRPr dirty="0"/>
          </a:p>
          <a:p>
            <a:pPr marL="0" lvl="0" indent="0" algn="l" rtl="0">
              <a:spcBef>
                <a:spcPts val="0"/>
              </a:spcBef>
              <a:spcAft>
                <a:spcPts val="0"/>
              </a:spcAft>
              <a:buNone/>
            </a:pPr>
            <a:endParaRPr sz="1200" dirty="0">
              <a:solidFill>
                <a:schemeClr val="dk1"/>
              </a:solidFill>
              <a:highlight>
                <a:srgbClr val="FFFFFF"/>
              </a:highlight>
            </a:endParaRPr>
          </a:p>
          <a:p>
            <a:pPr marL="0" lvl="0" indent="0" algn="l" rtl="0">
              <a:spcBef>
                <a:spcPts val="0"/>
              </a:spcBef>
              <a:spcAft>
                <a:spcPts val="0"/>
              </a:spcAft>
              <a:buNone/>
            </a:pPr>
            <a:r>
              <a:rPr lang="sv-SE" sz="1200" dirty="0">
                <a:solidFill>
                  <a:schemeClr val="dk1"/>
                </a:solidFill>
                <a:highlight>
                  <a:srgbClr val="FFFFFF"/>
                </a:highlight>
              </a:rPr>
              <a:t>Be grupperna/paren att dela med sig av sina prioriterade</a:t>
            </a:r>
            <a:r>
              <a:rPr lang="sv-SE" sz="1200" dirty="0">
                <a:solidFill>
                  <a:schemeClr val="dk1"/>
                </a:solidFill>
              </a:rPr>
              <a:t> förhållningssätt/beteenden. En grupp i taget och att de följer instruktionerna. Låt deltagarna dela med sig till varandra utan att det blir dialog. När alla har presenterat kan du fråga hur de känner inför de som de hört. </a:t>
            </a:r>
            <a:endParaRPr dirty="0"/>
          </a:p>
          <a:p>
            <a:pPr marL="0" lvl="0" indent="0" algn="l" rtl="0">
              <a:spcBef>
                <a:spcPts val="0"/>
              </a:spcBef>
              <a:spcAft>
                <a:spcPts val="0"/>
              </a:spcAft>
              <a:buNone/>
            </a:pPr>
            <a:endParaRPr sz="1200" dirty="0">
              <a:solidFill>
                <a:schemeClr val="dk1"/>
              </a:solidFill>
            </a:endParaRPr>
          </a:p>
          <a:p>
            <a:pPr marL="0" lvl="0" indent="0" algn="l" rtl="0">
              <a:spcBef>
                <a:spcPts val="0"/>
              </a:spcBef>
              <a:spcAft>
                <a:spcPts val="0"/>
              </a:spcAft>
              <a:buNone/>
            </a:pPr>
            <a:r>
              <a:rPr lang="sv-SE" sz="1200" dirty="0">
                <a:solidFill>
                  <a:schemeClr val="dk1"/>
                </a:solidFill>
              </a:rPr>
              <a:t>Uppmuntra och påminn om att deltagarna </a:t>
            </a:r>
            <a:r>
              <a:rPr lang="sv-SE" sz="1200" dirty="0" err="1">
                <a:solidFill>
                  <a:schemeClr val="dk1"/>
                </a:solidFill>
              </a:rPr>
              <a:t>klustrar</a:t>
            </a:r>
            <a:r>
              <a:rPr lang="sv-SE" sz="1200" dirty="0">
                <a:solidFill>
                  <a:schemeClr val="dk1"/>
                </a:solidFill>
              </a:rPr>
              <a:t> sina post-</a:t>
            </a:r>
            <a:r>
              <a:rPr lang="sv-SE" sz="1200" dirty="0" err="1">
                <a:solidFill>
                  <a:schemeClr val="dk1"/>
                </a:solidFill>
              </a:rPr>
              <a:t>its</a:t>
            </a:r>
            <a:r>
              <a:rPr lang="sv-SE" sz="1200" dirty="0">
                <a:solidFill>
                  <a:schemeClr val="dk1"/>
                </a:solidFill>
              </a:rPr>
              <a:t> (dvs sätter liknande lappar bredvid varandra). Du som handledare kan också vara alert och lyfta upp om du uppfattar att något ska </a:t>
            </a:r>
            <a:r>
              <a:rPr lang="sv-SE" sz="1200" dirty="0" err="1">
                <a:solidFill>
                  <a:schemeClr val="dk1"/>
                </a:solidFill>
              </a:rPr>
              <a:t>klustras</a:t>
            </a:r>
            <a:r>
              <a:rPr lang="sv-SE" sz="1200" dirty="0">
                <a:solidFill>
                  <a:schemeClr val="dk1"/>
                </a:solidFill>
              </a:rPr>
              <a:t> tillsammans med annan post-it lapp. </a:t>
            </a:r>
            <a:endParaRPr dirty="0"/>
          </a:p>
          <a:p>
            <a:pPr marL="0" lvl="0" indent="0" algn="l" rtl="0">
              <a:spcBef>
                <a:spcPts val="0"/>
              </a:spcBef>
              <a:spcAft>
                <a:spcPts val="0"/>
              </a:spcAft>
              <a:buNone/>
            </a:pPr>
            <a:endParaRPr sz="1200" dirty="0">
              <a:solidFill>
                <a:schemeClr val="dk1"/>
              </a:solidFill>
            </a:endParaRPr>
          </a:p>
          <a:p>
            <a:pPr marL="0" lvl="0" indent="0" algn="l" rtl="0">
              <a:spcBef>
                <a:spcPts val="0"/>
              </a:spcBef>
              <a:spcAft>
                <a:spcPts val="0"/>
              </a:spcAft>
              <a:buNone/>
            </a:pPr>
            <a:r>
              <a:rPr lang="sv-SE" sz="1200" dirty="0">
                <a:solidFill>
                  <a:schemeClr val="dk1"/>
                </a:solidFill>
              </a:rPr>
              <a:t>När alla presenterat och post-it lapparna sitter upp kan du lyssna av/fråga gruppen om det som kommit upp kan fungera som en guide för hur de ska vara tillsammans. Du kan lyfta upp att det är som ett styrmedel för dem som kan utvecklas vidare och modifieras utifrån deras behov. Varje deltagare kan individuellt reflektera över hur hen ska bidra på bästa tänkbara sätt utifrån den lärandekultur som de skapat.</a:t>
            </a:r>
            <a:endParaRPr dirty="0"/>
          </a:p>
          <a:p>
            <a:pPr marL="0" lvl="0" indent="0" algn="l" rtl="0">
              <a:spcBef>
                <a:spcPts val="0"/>
              </a:spcBef>
              <a:spcAft>
                <a:spcPts val="0"/>
              </a:spcAft>
              <a:buClr>
                <a:schemeClr val="dk1"/>
              </a:buClr>
              <a:buSzPts val="1200"/>
              <a:buFont typeface="Calibri"/>
              <a:buNone/>
            </a:pPr>
            <a:endParaRPr sz="1200" dirty="0">
              <a:solidFill>
                <a:schemeClr val="dk1"/>
              </a:solidFill>
              <a:highlight>
                <a:srgbClr val="FFFFFF"/>
              </a:highlight>
            </a:endParaRPr>
          </a:p>
          <a:p>
            <a:pPr marL="0" lvl="0" indent="0" algn="l" rtl="0">
              <a:spcBef>
                <a:spcPts val="0"/>
              </a:spcBef>
              <a:spcAft>
                <a:spcPts val="0"/>
              </a:spcAft>
              <a:buClr>
                <a:schemeClr val="dk1"/>
              </a:buClr>
              <a:buSzPts val="1200"/>
              <a:buFont typeface="Calibri"/>
              <a:buNone/>
            </a:pPr>
            <a:r>
              <a:rPr lang="sv-SE" sz="1200" dirty="0">
                <a:solidFill>
                  <a:schemeClr val="dk1"/>
                </a:solidFill>
                <a:highlight>
                  <a:srgbClr val="FFFFFF"/>
                </a:highlight>
              </a:rPr>
              <a:t>Ta med blädderblocksbladet och sätt upp i rummet varje gång ni möts. </a:t>
            </a:r>
            <a:endParaRPr dirty="0"/>
          </a:p>
          <a:p>
            <a:pPr marL="0" lvl="0" indent="0" algn="l" rtl="0">
              <a:spcBef>
                <a:spcPts val="0"/>
              </a:spcBef>
              <a:spcAft>
                <a:spcPts val="0"/>
              </a:spcAft>
              <a:buClr>
                <a:schemeClr val="dk1"/>
              </a:buClr>
              <a:buSzPts val="1200"/>
              <a:buFont typeface="Calibri"/>
              <a:buNone/>
            </a:pPr>
            <a:r>
              <a:rPr lang="sv-SE" sz="1200" dirty="0">
                <a:solidFill>
                  <a:schemeClr val="dk1"/>
                </a:solidFill>
                <a:highlight>
                  <a:srgbClr val="FFFFFF"/>
                </a:highlight>
              </a:rPr>
              <a:t>Sätt gärna upp det på en central plats i rummet och uppmuntra gärna deltagarna att kolla på det lite då och då under utbildningens gång.</a:t>
            </a:r>
            <a:endParaRPr dirty="0"/>
          </a:p>
        </p:txBody>
      </p:sp>
      <p:sp>
        <p:nvSpPr>
          <p:cNvPr id="276" name="Google Shape;276;p3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6</a:t>
            </a:fld>
            <a:endParaRPr lang="sv-SE" dirty="0"/>
          </a:p>
        </p:txBody>
      </p:sp>
    </p:spTree>
    <p:extLst>
      <p:ext uri="{BB962C8B-B14F-4D97-AF65-F5344CB8AC3E}">
        <p14:creationId xmlns:p14="http://schemas.microsoft.com/office/powerpoint/2010/main" val="36793591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chemeClr val="accent2"/>
        </a:solidFill>
        <a:effectLst/>
      </p:bgPr>
    </p:bg>
    <p:spTree>
      <p:nvGrpSpPr>
        <p:cNvPr id="1" name=""/>
        <p:cNvGrpSpPr/>
        <p:nvPr/>
      </p:nvGrpSpPr>
      <p:grpSpPr>
        <a:xfrm>
          <a:off x="0" y="0"/>
          <a:ext cx="0" cy="0"/>
          <a:chOff x="0" y="0"/>
          <a:chExt cx="0" cy="0"/>
        </a:xfrm>
      </p:grpSpPr>
      <p:pic>
        <p:nvPicPr>
          <p:cNvPr id="14" name="Bildobjekt 13">
            <a:extLst>
              <a:ext uri="{FF2B5EF4-FFF2-40B4-BE49-F238E27FC236}">
                <a16:creationId xmlns:a16="http://schemas.microsoft.com/office/drawing/2014/main" id="{913953AB-E7C9-43E8-B896-8E1A10255641}"/>
              </a:ext>
            </a:extLst>
          </p:cNvPr>
          <p:cNvPicPr>
            <a:picLocks noChangeAspect="1"/>
          </p:cNvPicPr>
          <p:nvPr userDrawn="1"/>
        </p:nvPicPr>
        <p:blipFill>
          <a:blip r:embed="rId2"/>
          <a:stretch>
            <a:fillRect/>
          </a:stretch>
        </p:blipFill>
        <p:spPr>
          <a:xfrm>
            <a:off x="10361682" y="5260041"/>
            <a:ext cx="1222317" cy="1086153"/>
          </a:xfrm>
          <a:prstGeom prst="rect">
            <a:avLst/>
          </a:prstGeom>
        </p:spPr>
      </p:pic>
      <p:sp>
        <p:nvSpPr>
          <p:cNvPr id="6150" name="Rectangle 6"/>
          <p:cNvSpPr>
            <a:spLocks noGrp="1" noChangeArrowheads="1"/>
          </p:cNvSpPr>
          <p:nvPr>
            <p:ph type="ctrTitle" hasCustomPrompt="1"/>
          </p:nvPr>
        </p:nvSpPr>
        <p:spPr>
          <a:xfrm>
            <a:off x="1162050" y="1183133"/>
            <a:ext cx="9613900" cy="4212317"/>
          </a:xfrm>
          <a:prstGeom prst="rect">
            <a:avLst/>
          </a:prstGeom>
        </p:spPr>
        <p:txBody>
          <a:bodyPr tIns="180000" anchor="ctr" anchorCtr="0"/>
          <a:lstStyle>
            <a:lvl1pPr algn="ctr">
              <a:defRPr sz="8400" b="0">
                <a:solidFill>
                  <a:schemeClr val="bg1"/>
                </a:solidFill>
              </a:defRPr>
            </a:lvl1pPr>
          </a:lstStyle>
          <a:p>
            <a:r>
              <a:rPr lang="sv-SE" dirty="0"/>
              <a:t>Klicka här för att ändra format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p:bg>
      <p:bgRef idx="1001">
        <a:schemeClr val="bg1"/>
      </p:bgRef>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73600" y="2570400"/>
            <a:ext cx="7560000" cy="2944800"/>
          </a:xfrm>
          <a:prstGeom prst="rect">
            <a:avLst/>
          </a:prstGeom>
        </p:spPr>
        <p:txBody>
          <a:bodyPr/>
          <a:lstStyle>
            <a:lvl1pPr>
              <a:spcBef>
                <a:spcPts val="600"/>
              </a:spcBef>
              <a:spcAft>
                <a:spcPts val="300"/>
              </a:spcAft>
              <a:defRPr/>
            </a:lvl1pPr>
          </a:lstStyle>
          <a:p>
            <a:pPr lvl="0"/>
            <a:r>
              <a:rPr lang="sv-SE"/>
              <a:t>Redigera format för bakgrundstext</a:t>
            </a:r>
          </a:p>
        </p:txBody>
      </p:sp>
      <p:pic>
        <p:nvPicPr>
          <p:cNvPr id="8"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2"/>
          <a:stretch>
            <a:fillRect/>
          </a:stretch>
        </p:blipFill>
        <p:spPr>
          <a:xfrm>
            <a:off x="10356979" y="5273268"/>
            <a:ext cx="1224000" cy="1086152"/>
          </a:xfrm>
          <a:prstGeom prst="rect">
            <a:avLst/>
          </a:prstGeom>
        </p:spPr>
      </p:pic>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7919ABB3-B004-4F43-99F2-5F6F81193A3C}" type="slidenum">
              <a:rPr lang="sv-SE" smtClean="0"/>
              <a:pPr/>
              <a:t>‹#›</a:t>
            </a:fld>
            <a:endParaRPr lang="sv-SE" dirty="0"/>
          </a:p>
        </p:txBody>
      </p:sp>
      <p:sp>
        <p:nvSpPr>
          <p:cNvPr id="7" name="Rubrik 6">
            <a:extLst>
              <a:ext uri="{FF2B5EF4-FFF2-40B4-BE49-F238E27FC236}">
                <a16:creationId xmlns:a16="http://schemas.microsoft.com/office/drawing/2014/main" id="{2C474EA3-B419-4857-94F6-E0A2EBA8E9B1}"/>
              </a:ext>
            </a:extLst>
          </p:cNvPr>
          <p:cNvSpPr>
            <a:spLocks noGrp="1"/>
          </p:cNvSpPr>
          <p:nvPr>
            <p:ph type="title"/>
          </p:nvPr>
        </p:nvSpPr>
        <p:spPr/>
        <p:txBody>
          <a:bodyPr/>
          <a:lstStyle>
            <a:lvl1pPr>
              <a:defRPr b="0"/>
            </a:lvl1pPr>
          </a:lstStyle>
          <a:p>
            <a:r>
              <a:rPr lang="sv-SE"/>
              <a:t>Klicka här för att ändra mall för rubrikformat</a:t>
            </a:r>
            <a:endParaRPr lang="sv-SE"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Endast rubrik">
    <p:bg>
      <p:bgPr>
        <a:solidFill>
          <a:schemeClr val="bg1"/>
        </a:solidFill>
        <a:effectLst/>
      </p:bgPr>
    </p:bg>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lvl1pPr>
              <a:defRPr/>
            </a:lvl1pPr>
          </a:lstStyle>
          <a:p>
            <a:endParaRPr lang="sv-SE" dirty="0"/>
          </a:p>
        </p:txBody>
      </p:sp>
      <p:pic>
        <p:nvPicPr>
          <p:cNvPr id="7"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2"/>
          <a:stretch>
            <a:fillRect/>
          </a:stretch>
        </p:blipFill>
        <p:spPr>
          <a:xfrm>
            <a:off x="10356979" y="5273268"/>
            <a:ext cx="1224000" cy="1086152"/>
          </a:xfrm>
          <a:prstGeom prst="rect">
            <a:avLst/>
          </a:prstGeom>
        </p:spPr>
      </p:pic>
      <p:sp>
        <p:nvSpPr>
          <p:cNvPr id="5" name="Platshållare för bildnummer 4"/>
          <p:cNvSpPr>
            <a:spLocks noGrp="1"/>
          </p:cNvSpPr>
          <p:nvPr>
            <p:ph type="sldNum" sz="quarter" idx="12"/>
          </p:nvPr>
        </p:nvSpPr>
        <p:spPr/>
        <p:txBody>
          <a:bodyPr/>
          <a:lstStyle>
            <a:lvl1pPr>
              <a:defRPr/>
            </a:lvl1pPr>
          </a:lstStyle>
          <a:p>
            <a:fld id="{F85C7293-DAF3-421A-8E6E-E23855CE3205}" type="slidenum">
              <a:rPr lang="sv-SE" smtClean="0"/>
              <a:pPr/>
              <a:t>‹#›</a:t>
            </a:fld>
            <a:endParaRPr lang="sv-SE" dirty="0"/>
          </a:p>
        </p:txBody>
      </p:sp>
      <p:sp>
        <p:nvSpPr>
          <p:cNvPr id="6" name="Rubrik 5">
            <a:extLst>
              <a:ext uri="{FF2B5EF4-FFF2-40B4-BE49-F238E27FC236}">
                <a16:creationId xmlns:a16="http://schemas.microsoft.com/office/drawing/2014/main" id="{672BBA37-E6EB-42A9-BB84-8E15D4B74459}"/>
              </a:ext>
            </a:extLst>
          </p:cNvPr>
          <p:cNvSpPr>
            <a:spLocks noGrp="1"/>
          </p:cNvSpPr>
          <p:nvPr>
            <p:ph type="title"/>
          </p:nvPr>
        </p:nvSpPr>
        <p:spPr/>
        <p:txBody>
          <a:bodyPr/>
          <a:lstStyle/>
          <a:p>
            <a:r>
              <a:rPr lang="sv-SE"/>
              <a:t>Klicka här för att ändra mall för rubrikformat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innehåll 2">
    <p:bg>
      <p:bgPr>
        <a:solidFill>
          <a:srgbClr val="FEDCD6"/>
        </a:solidFill>
        <a:effectLst/>
      </p:bgPr>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73600" y="2570400"/>
            <a:ext cx="7560000" cy="2944800"/>
          </a:xfrm>
          <a:prstGeom prst="rect">
            <a:avLst/>
          </a:prstGeom>
        </p:spPr>
        <p:txBody>
          <a:bodyPr/>
          <a:lstStyle>
            <a:lvl1pPr>
              <a:spcBef>
                <a:spcPts val="600"/>
              </a:spcBef>
              <a:spcAft>
                <a:spcPts val="300"/>
              </a:spcAft>
              <a:defRPr/>
            </a:lvl1pPr>
          </a:lstStyle>
          <a:p>
            <a:pPr lvl="0"/>
            <a:r>
              <a:rPr lang="sv-SE"/>
              <a:t>Redigera format för bakgrundstext</a:t>
            </a:r>
          </a:p>
        </p:txBody>
      </p:sp>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7919ABB3-B004-4F43-99F2-5F6F81193A3C}" type="slidenum">
              <a:rPr lang="sv-SE" smtClean="0"/>
              <a:pPr/>
              <a:t>‹#›</a:t>
            </a:fld>
            <a:endParaRPr lang="sv-SE" dirty="0"/>
          </a:p>
        </p:txBody>
      </p:sp>
      <p:sp>
        <p:nvSpPr>
          <p:cNvPr id="7" name="Rubrik 6">
            <a:extLst>
              <a:ext uri="{FF2B5EF4-FFF2-40B4-BE49-F238E27FC236}">
                <a16:creationId xmlns:a16="http://schemas.microsoft.com/office/drawing/2014/main" id="{2C474EA3-B419-4857-94F6-E0A2EBA8E9B1}"/>
              </a:ext>
            </a:extLst>
          </p:cNvPr>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526998409"/>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2">
    <p:bg>
      <p:bgPr>
        <a:solidFill>
          <a:srgbClr val="FEDCD6"/>
        </a:solidFill>
        <a:effectLst/>
      </p:bgPr>
    </p:bg>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lvl1pPr>
              <a:defRPr/>
            </a:lvl1pPr>
          </a:lstStyle>
          <a:p>
            <a:endParaRPr lang="sv-SE" dirty="0"/>
          </a:p>
        </p:txBody>
      </p:sp>
      <p:sp>
        <p:nvSpPr>
          <p:cNvPr id="5" name="Platshållare för bildnummer 4"/>
          <p:cNvSpPr>
            <a:spLocks noGrp="1"/>
          </p:cNvSpPr>
          <p:nvPr>
            <p:ph type="sldNum" sz="quarter" idx="12"/>
          </p:nvPr>
        </p:nvSpPr>
        <p:spPr/>
        <p:txBody>
          <a:bodyPr/>
          <a:lstStyle>
            <a:lvl1pPr>
              <a:defRPr/>
            </a:lvl1pPr>
          </a:lstStyle>
          <a:p>
            <a:fld id="{F85C7293-DAF3-421A-8E6E-E23855CE3205}" type="slidenum">
              <a:rPr lang="sv-SE" smtClean="0"/>
              <a:pPr/>
              <a:t>‹#›</a:t>
            </a:fld>
            <a:endParaRPr lang="sv-SE" dirty="0"/>
          </a:p>
        </p:txBody>
      </p:sp>
      <p:sp>
        <p:nvSpPr>
          <p:cNvPr id="6" name="Rubrik 5">
            <a:extLst>
              <a:ext uri="{FF2B5EF4-FFF2-40B4-BE49-F238E27FC236}">
                <a16:creationId xmlns:a16="http://schemas.microsoft.com/office/drawing/2014/main" id="{672BBA37-E6EB-42A9-BB84-8E15D4B74459}"/>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64144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lutbild">
    <p:bg>
      <p:bgPr>
        <a:solidFill>
          <a:schemeClr val="accent2"/>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274FBCDD-2D73-1F49-826A-160CB3CFCAC8}"/>
              </a:ext>
            </a:extLst>
          </p:cNvPr>
          <p:cNvPicPr>
            <a:picLocks noChangeAspect="1"/>
          </p:cNvPicPr>
          <p:nvPr userDrawn="1"/>
        </p:nvPicPr>
        <p:blipFill>
          <a:blip r:embed="rId2"/>
          <a:stretch>
            <a:fillRect/>
          </a:stretch>
        </p:blipFill>
        <p:spPr>
          <a:xfrm>
            <a:off x="4255090" y="1809000"/>
            <a:ext cx="3681820" cy="3240000"/>
          </a:xfrm>
          <a:prstGeom prst="rect">
            <a:avLst/>
          </a:prstGeom>
        </p:spPr>
      </p:pic>
    </p:spTree>
    <p:extLst>
      <p:ext uri="{BB962C8B-B14F-4D97-AF65-F5344CB8AC3E}">
        <p14:creationId xmlns:p14="http://schemas.microsoft.com/office/powerpoint/2010/main" val="73955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logan">
    <p:bg>
      <p:bgPr>
        <a:solidFill>
          <a:schemeClr val="accent2"/>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6EF17898-CBF0-9D46-988B-91F305DB48D7}"/>
              </a:ext>
            </a:extLst>
          </p:cNvPr>
          <p:cNvPicPr>
            <a:picLocks noChangeAspect="1"/>
          </p:cNvPicPr>
          <p:nvPr userDrawn="1"/>
        </p:nvPicPr>
        <p:blipFill>
          <a:blip r:embed="rId2"/>
          <a:stretch>
            <a:fillRect/>
          </a:stretch>
        </p:blipFill>
        <p:spPr>
          <a:xfrm>
            <a:off x="4465349" y="5677832"/>
            <a:ext cx="3261302" cy="688165"/>
          </a:xfrm>
          <a:prstGeom prst="rect">
            <a:avLst/>
          </a:prstGeom>
        </p:spPr>
      </p:pic>
      <p:sp>
        <p:nvSpPr>
          <p:cNvPr id="4" name="Rectangle 6">
            <a:extLst>
              <a:ext uri="{FF2B5EF4-FFF2-40B4-BE49-F238E27FC236}">
                <a16:creationId xmlns:a16="http://schemas.microsoft.com/office/drawing/2014/main" id="{012C9861-3691-2346-9187-033A9661D31A}"/>
              </a:ext>
            </a:extLst>
          </p:cNvPr>
          <p:cNvSpPr>
            <a:spLocks noGrp="1" noChangeArrowheads="1"/>
          </p:cNvSpPr>
          <p:nvPr>
            <p:ph type="ctrTitle" hasCustomPrompt="1"/>
          </p:nvPr>
        </p:nvSpPr>
        <p:spPr>
          <a:xfrm>
            <a:off x="1162050" y="1183133"/>
            <a:ext cx="9613900" cy="4212317"/>
          </a:xfrm>
          <a:prstGeom prst="rect">
            <a:avLst/>
          </a:prstGeom>
        </p:spPr>
        <p:txBody>
          <a:bodyPr tIns="180000" anchor="ctr" anchorCtr="0"/>
          <a:lstStyle>
            <a:lvl1pPr algn="ctr">
              <a:defRPr sz="8400" b="0">
                <a:solidFill>
                  <a:schemeClr val="bg1"/>
                </a:solidFill>
              </a:defRPr>
            </a:lvl1pPr>
          </a:lstStyle>
          <a:p>
            <a:r>
              <a:rPr lang="sv-SE" dirty="0"/>
              <a:t>Klicka här för att ändra format</a:t>
            </a:r>
          </a:p>
        </p:txBody>
      </p:sp>
    </p:spTree>
    <p:extLst>
      <p:ext uri="{BB962C8B-B14F-4D97-AF65-F5344CB8AC3E}">
        <p14:creationId xmlns:p14="http://schemas.microsoft.com/office/powerpoint/2010/main" val="4002773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Rubrik och innehåll (ros)">
  <p:cSld name="Rubrik och innehåll (ros)">
    <p:bg>
      <p:bgPr>
        <a:solidFill>
          <a:schemeClr val="lt1"/>
        </a:solidFill>
        <a:effectLst/>
      </p:bgPr>
    </p:bg>
    <p:spTree>
      <p:nvGrpSpPr>
        <p:cNvPr id="1" name="Shape 21"/>
        <p:cNvGrpSpPr/>
        <p:nvPr/>
      </p:nvGrpSpPr>
      <p:grpSpPr>
        <a:xfrm>
          <a:off x="0" y="0"/>
          <a:ext cx="0" cy="0"/>
          <a:chOff x="0" y="0"/>
          <a:chExt cx="0" cy="0"/>
        </a:xfrm>
      </p:grpSpPr>
      <p:sp>
        <p:nvSpPr>
          <p:cNvPr id="22" name="Google Shape;22;p3"/>
          <p:cNvSpPr txBox="1">
            <a:spLocks noGrp="1"/>
          </p:cNvSpPr>
          <p:nvPr>
            <p:ph type="body" idx="1"/>
          </p:nvPr>
        </p:nvSpPr>
        <p:spPr>
          <a:xfrm>
            <a:off x="1173600" y="2570400"/>
            <a:ext cx="7560000" cy="2944800"/>
          </a:xfrm>
          <a:prstGeom prst="rect">
            <a:avLst/>
          </a:prstGeom>
          <a:noFill/>
          <a:ln>
            <a:noFill/>
          </a:ln>
        </p:spPr>
        <p:txBody>
          <a:bodyPr spcFirstLastPara="1" wrap="square" lIns="0" tIns="0" rIns="0" bIns="0" anchor="t" anchorCtr="0">
            <a:noAutofit/>
          </a:bodyPr>
          <a:lstStyle>
            <a:lvl1pPr marL="457200" lvl="0" indent="-381000" algn="l">
              <a:lnSpc>
                <a:spcPct val="100000"/>
              </a:lnSpc>
              <a:spcBef>
                <a:spcPts val="600"/>
              </a:spcBef>
              <a:spcAft>
                <a:spcPts val="0"/>
              </a:spcAft>
              <a:buSzPts val="2400"/>
              <a:buFont typeface="Avenir"/>
              <a:buChar char="•"/>
              <a:defRPr/>
            </a:lvl1pPr>
            <a:lvl2pPr marL="914400" lvl="1" indent="-342900" algn="l">
              <a:lnSpc>
                <a:spcPct val="100000"/>
              </a:lnSpc>
              <a:spcBef>
                <a:spcPts val="300"/>
              </a:spcBef>
              <a:spcAft>
                <a:spcPts val="0"/>
              </a:spcAft>
              <a:buClr>
                <a:schemeClr val="dk1"/>
              </a:buClr>
              <a:buSzPts val="1800"/>
              <a:buChar char="–"/>
              <a:defRPr/>
            </a:lvl2pPr>
            <a:lvl3pPr marL="1371600" lvl="2" indent="-342900" algn="l">
              <a:lnSpc>
                <a:spcPct val="100000"/>
              </a:lnSpc>
              <a:spcBef>
                <a:spcPts val="0"/>
              </a:spcBef>
              <a:spcAft>
                <a:spcPts val="0"/>
              </a:spcAft>
              <a:buClr>
                <a:schemeClr val="dk1"/>
              </a:buClr>
              <a:buSzPts val="1800"/>
              <a:buChar char="•"/>
              <a:defRPr/>
            </a:lvl3pPr>
            <a:lvl4pPr marL="1828800" lvl="3" indent="-342900" algn="l">
              <a:lnSpc>
                <a:spcPct val="100000"/>
              </a:lnSpc>
              <a:spcBef>
                <a:spcPts val="0"/>
              </a:spcBef>
              <a:spcAft>
                <a:spcPts val="0"/>
              </a:spcAft>
              <a:buClr>
                <a:schemeClr val="dk1"/>
              </a:buClr>
              <a:buSzPts val="1800"/>
              <a:buChar char="–"/>
              <a:defRPr/>
            </a:lvl4pPr>
            <a:lvl5pPr marL="2286000" lvl="4" indent="-342900" algn="l">
              <a:lnSpc>
                <a:spcPct val="100000"/>
              </a:lnSpc>
              <a:spcBef>
                <a:spcPts val="0"/>
              </a:spcBef>
              <a:spcAft>
                <a:spcPts val="0"/>
              </a:spcAft>
              <a:buClr>
                <a:schemeClr val="dk1"/>
              </a:buClr>
              <a:buSzPts val="1800"/>
              <a:buChar char="»"/>
              <a:defRPr/>
            </a:lvl5pPr>
            <a:lvl6pPr marL="2743200" lvl="5" indent="-342900" algn="l">
              <a:lnSpc>
                <a:spcPct val="80000"/>
              </a:lnSpc>
              <a:spcBef>
                <a:spcPts val="270"/>
              </a:spcBef>
              <a:spcAft>
                <a:spcPts val="0"/>
              </a:spcAft>
              <a:buClr>
                <a:schemeClr val="dk1"/>
              </a:buClr>
              <a:buSzPts val="1800"/>
              <a:buChar char="»"/>
              <a:defRPr/>
            </a:lvl6pPr>
            <a:lvl7pPr marL="3200400" lvl="6" indent="-342900" algn="l">
              <a:lnSpc>
                <a:spcPct val="80000"/>
              </a:lnSpc>
              <a:spcBef>
                <a:spcPts val="270"/>
              </a:spcBef>
              <a:spcAft>
                <a:spcPts val="0"/>
              </a:spcAft>
              <a:buClr>
                <a:schemeClr val="dk1"/>
              </a:buClr>
              <a:buSzPts val="1800"/>
              <a:buChar char="»"/>
              <a:defRPr/>
            </a:lvl7pPr>
            <a:lvl8pPr marL="3657600" lvl="7" indent="-342900" algn="l">
              <a:lnSpc>
                <a:spcPct val="80000"/>
              </a:lnSpc>
              <a:spcBef>
                <a:spcPts val="270"/>
              </a:spcBef>
              <a:spcAft>
                <a:spcPts val="0"/>
              </a:spcAft>
              <a:buClr>
                <a:schemeClr val="dk1"/>
              </a:buClr>
              <a:buSzPts val="1800"/>
              <a:buChar char="»"/>
              <a:defRPr/>
            </a:lvl8pPr>
            <a:lvl9pPr marL="4114800" lvl="8" indent="-342900" algn="l">
              <a:lnSpc>
                <a:spcPct val="80000"/>
              </a:lnSpc>
              <a:spcBef>
                <a:spcPts val="270"/>
              </a:spcBef>
              <a:spcAft>
                <a:spcPts val="270"/>
              </a:spcAft>
              <a:buClr>
                <a:schemeClr val="dk1"/>
              </a:buClr>
              <a:buSzPts val="1800"/>
              <a:buChar char="»"/>
              <a:defRPr/>
            </a:lvl9pPr>
          </a:lstStyle>
          <a:p>
            <a:endParaRPr/>
          </a:p>
        </p:txBody>
      </p:sp>
      <p:sp>
        <p:nvSpPr>
          <p:cNvPr id="23" name="Google Shape;23;p3"/>
          <p:cNvSpPr txBox="1">
            <a:spLocks noGrp="1"/>
          </p:cNvSpPr>
          <p:nvPr>
            <p:ph type="ftr" idx="11"/>
          </p:nvPr>
        </p:nvSpPr>
        <p:spPr>
          <a:xfrm>
            <a:off x="368379" y="6405646"/>
            <a:ext cx="3860800" cy="223308"/>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txBox="1">
            <a:spLocks noGrp="1"/>
          </p:cNvSpPr>
          <p:nvPr>
            <p:ph type="sldNum" idx="12"/>
          </p:nvPr>
        </p:nvSpPr>
        <p:spPr>
          <a:xfrm>
            <a:off x="11147049" y="252942"/>
            <a:ext cx="792000" cy="223308"/>
          </a:xfrm>
          <a:prstGeom prst="rect">
            <a:avLst/>
          </a:prstGeom>
          <a:noFill/>
          <a:ln>
            <a:noFill/>
          </a:ln>
        </p:spPr>
        <p:txBody>
          <a:bodyPr spcFirstLastPara="1" wrap="square" lIns="0" tIns="0" rIns="0" bIns="0" anchor="t" anchorCtr="0">
            <a:noAutofit/>
          </a:bodyPr>
          <a:lstStyle>
            <a:lvl1pPr marL="0" lvl="0" indent="0" algn="r">
              <a:spcBef>
                <a:spcPts val="0"/>
              </a:spcBef>
              <a:spcAft>
                <a:spcPts val="0"/>
              </a:spcAft>
              <a:buNone/>
              <a:defRPr sz="1000" b="0" i="0" u="none" strike="noStrike" cap="none">
                <a:solidFill>
                  <a:schemeClr val="dk1"/>
                </a:solidFill>
                <a:latin typeface="Avenir"/>
                <a:ea typeface="Avenir"/>
                <a:cs typeface="Avenir"/>
                <a:sym typeface="Avenir"/>
              </a:defRPr>
            </a:lvl1pPr>
            <a:lvl2pPr marL="0" lvl="1" indent="0" algn="r">
              <a:spcBef>
                <a:spcPts val="0"/>
              </a:spcBef>
              <a:spcAft>
                <a:spcPts val="0"/>
              </a:spcAft>
              <a:buNone/>
              <a:defRPr sz="1000" b="0" i="0" u="none" strike="noStrike" cap="none">
                <a:solidFill>
                  <a:schemeClr val="dk1"/>
                </a:solidFill>
                <a:latin typeface="Avenir"/>
                <a:ea typeface="Avenir"/>
                <a:cs typeface="Avenir"/>
                <a:sym typeface="Avenir"/>
              </a:defRPr>
            </a:lvl2pPr>
            <a:lvl3pPr marL="0" lvl="2" indent="0" algn="r">
              <a:spcBef>
                <a:spcPts val="0"/>
              </a:spcBef>
              <a:spcAft>
                <a:spcPts val="0"/>
              </a:spcAft>
              <a:buNone/>
              <a:defRPr sz="1000" b="0" i="0" u="none" strike="noStrike" cap="none">
                <a:solidFill>
                  <a:schemeClr val="dk1"/>
                </a:solidFill>
                <a:latin typeface="Avenir"/>
                <a:ea typeface="Avenir"/>
                <a:cs typeface="Avenir"/>
                <a:sym typeface="Avenir"/>
              </a:defRPr>
            </a:lvl3pPr>
            <a:lvl4pPr marL="0" lvl="3" indent="0" algn="r">
              <a:spcBef>
                <a:spcPts val="0"/>
              </a:spcBef>
              <a:spcAft>
                <a:spcPts val="0"/>
              </a:spcAft>
              <a:buNone/>
              <a:defRPr sz="1000" b="0" i="0" u="none" strike="noStrike" cap="none">
                <a:solidFill>
                  <a:schemeClr val="dk1"/>
                </a:solidFill>
                <a:latin typeface="Avenir"/>
                <a:ea typeface="Avenir"/>
                <a:cs typeface="Avenir"/>
                <a:sym typeface="Avenir"/>
              </a:defRPr>
            </a:lvl4pPr>
            <a:lvl5pPr marL="0" lvl="4" indent="0" algn="r">
              <a:spcBef>
                <a:spcPts val="0"/>
              </a:spcBef>
              <a:spcAft>
                <a:spcPts val="0"/>
              </a:spcAft>
              <a:buNone/>
              <a:defRPr sz="1000" b="0" i="0" u="none" strike="noStrike" cap="none">
                <a:solidFill>
                  <a:schemeClr val="dk1"/>
                </a:solidFill>
                <a:latin typeface="Avenir"/>
                <a:ea typeface="Avenir"/>
                <a:cs typeface="Avenir"/>
                <a:sym typeface="Avenir"/>
              </a:defRPr>
            </a:lvl5pPr>
            <a:lvl6pPr marL="0" lvl="5" indent="0" algn="r">
              <a:spcBef>
                <a:spcPts val="0"/>
              </a:spcBef>
              <a:spcAft>
                <a:spcPts val="0"/>
              </a:spcAft>
              <a:buNone/>
              <a:defRPr sz="1000" b="0" i="0" u="none" strike="noStrike" cap="none">
                <a:solidFill>
                  <a:schemeClr val="dk1"/>
                </a:solidFill>
                <a:latin typeface="Avenir"/>
                <a:ea typeface="Avenir"/>
                <a:cs typeface="Avenir"/>
                <a:sym typeface="Avenir"/>
              </a:defRPr>
            </a:lvl6pPr>
            <a:lvl7pPr marL="0" lvl="6" indent="0" algn="r">
              <a:spcBef>
                <a:spcPts val="0"/>
              </a:spcBef>
              <a:spcAft>
                <a:spcPts val="0"/>
              </a:spcAft>
              <a:buNone/>
              <a:defRPr sz="1000" b="0" i="0" u="none" strike="noStrike" cap="none">
                <a:solidFill>
                  <a:schemeClr val="dk1"/>
                </a:solidFill>
                <a:latin typeface="Avenir"/>
                <a:ea typeface="Avenir"/>
                <a:cs typeface="Avenir"/>
                <a:sym typeface="Avenir"/>
              </a:defRPr>
            </a:lvl7pPr>
            <a:lvl8pPr marL="0" lvl="7" indent="0" algn="r">
              <a:spcBef>
                <a:spcPts val="0"/>
              </a:spcBef>
              <a:spcAft>
                <a:spcPts val="0"/>
              </a:spcAft>
              <a:buNone/>
              <a:defRPr sz="1000" b="0" i="0" u="none" strike="noStrike" cap="none">
                <a:solidFill>
                  <a:schemeClr val="dk1"/>
                </a:solidFill>
                <a:latin typeface="Avenir"/>
                <a:ea typeface="Avenir"/>
                <a:cs typeface="Avenir"/>
                <a:sym typeface="Avenir"/>
              </a:defRPr>
            </a:lvl8pPr>
            <a:lvl9pPr marL="0" lvl="8" indent="0" algn="r">
              <a:spcBef>
                <a:spcPts val="0"/>
              </a:spcBef>
              <a:spcAft>
                <a:spcPts val="0"/>
              </a:spcAft>
              <a:buNone/>
              <a:defRPr sz="1000" b="0" i="0" u="none" strike="noStrike" cap="none">
                <a:solidFill>
                  <a:schemeClr val="dk1"/>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sv-SE"/>
              <a:t>‹#›</a:t>
            </a:fld>
            <a:endParaRPr/>
          </a:p>
        </p:txBody>
      </p:sp>
      <p:sp>
        <p:nvSpPr>
          <p:cNvPr id="25" name="Google Shape;25;p3"/>
          <p:cNvSpPr txBox="1">
            <a:spLocks noGrp="1"/>
          </p:cNvSpPr>
          <p:nvPr>
            <p:ph type="title"/>
          </p:nvPr>
        </p:nvSpPr>
        <p:spPr>
          <a:xfrm>
            <a:off x="1173892" y="476250"/>
            <a:ext cx="7561591" cy="1755714"/>
          </a:xfrm>
          <a:prstGeom prst="rect">
            <a:avLst/>
          </a:prstGeom>
          <a:noFill/>
          <a:ln>
            <a:noFill/>
          </a:ln>
        </p:spPr>
        <p:txBody>
          <a:bodyPr spcFirstLastPara="1" wrap="square" lIns="0" tIns="0" rIns="0" bIns="0" anchor="b" anchorCtr="0">
            <a:noAutofit/>
          </a:bodyPr>
          <a:lstStyle>
            <a:lvl1pPr lvl="0" algn="l">
              <a:lnSpc>
                <a:spcPct val="80000"/>
              </a:lnSpc>
              <a:spcBef>
                <a:spcPts val="0"/>
              </a:spcBef>
              <a:spcAft>
                <a:spcPts val="0"/>
              </a:spcAft>
              <a:buSzPts val="1400"/>
              <a:buNone/>
              <a:defRPr/>
            </a:lvl1pPr>
            <a:lvl2pPr lvl="1" algn="l">
              <a:lnSpc>
                <a:spcPct val="80000"/>
              </a:lnSpc>
              <a:spcBef>
                <a:spcPts val="0"/>
              </a:spcBef>
              <a:spcAft>
                <a:spcPts val="0"/>
              </a:spcAft>
              <a:buSzPts val="1400"/>
              <a:buNone/>
              <a:defRPr/>
            </a:lvl2pPr>
            <a:lvl3pPr lvl="2" algn="l">
              <a:lnSpc>
                <a:spcPct val="80000"/>
              </a:lnSpc>
              <a:spcBef>
                <a:spcPts val="0"/>
              </a:spcBef>
              <a:spcAft>
                <a:spcPts val="0"/>
              </a:spcAft>
              <a:buSzPts val="1400"/>
              <a:buNone/>
              <a:defRPr/>
            </a:lvl3pPr>
            <a:lvl4pPr lvl="3" algn="l">
              <a:lnSpc>
                <a:spcPct val="80000"/>
              </a:lnSpc>
              <a:spcBef>
                <a:spcPts val="0"/>
              </a:spcBef>
              <a:spcAft>
                <a:spcPts val="0"/>
              </a:spcAft>
              <a:buSzPts val="1400"/>
              <a:buNone/>
              <a:defRPr/>
            </a:lvl4pPr>
            <a:lvl5pPr lvl="4" algn="l">
              <a:lnSpc>
                <a:spcPct val="80000"/>
              </a:lnSpc>
              <a:spcBef>
                <a:spcPts val="0"/>
              </a:spcBef>
              <a:spcAft>
                <a:spcPts val="0"/>
              </a:spcAft>
              <a:buSzPts val="1400"/>
              <a:buNone/>
              <a:defRPr/>
            </a:lvl5pPr>
            <a:lvl6pPr lvl="5" algn="l">
              <a:lnSpc>
                <a:spcPct val="80000"/>
              </a:lnSpc>
              <a:spcBef>
                <a:spcPts val="0"/>
              </a:spcBef>
              <a:spcAft>
                <a:spcPts val="0"/>
              </a:spcAft>
              <a:buSzPts val="1400"/>
              <a:buNone/>
              <a:defRPr/>
            </a:lvl6pPr>
            <a:lvl7pPr lvl="6" algn="l">
              <a:lnSpc>
                <a:spcPct val="80000"/>
              </a:lnSpc>
              <a:spcBef>
                <a:spcPts val="0"/>
              </a:spcBef>
              <a:spcAft>
                <a:spcPts val="0"/>
              </a:spcAft>
              <a:buSzPts val="1400"/>
              <a:buNone/>
              <a:defRPr/>
            </a:lvl7pPr>
            <a:lvl8pPr lvl="7" algn="l">
              <a:lnSpc>
                <a:spcPct val="80000"/>
              </a:lnSpc>
              <a:spcBef>
                <a:spcPts val="0"/>
              </a:spcBef>
              <a:spcAft>
                <a:spcPts val="0"/>
              </a:spcAft>
              <a:buSzPts val="1400"/>
              <a:buNone/>
              <a:defRPr/>
            </a:lvl8pPr>
            <a:lvl9pPr lvl="8" algn="l">
              <a:lnSpc>
                <a:spcPct val="8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428259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ags" Target="../tags/tag1.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7"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11"/>
          <a:stretch>
            <a:fillRect/>
          </a:stretch>
        </p:blipFill>
        <p:spPr>
          <a:xfrm>
            <a:off x="10356979" y="5273268"/>
            <a:ext cx="1224000" cy="1086152"/>
          </a:xfrm>
          <a:prstGeom prst="rect">
            <a:avLst/>
          </a:prstGeom>
        </p:spPr>
      </p:pic>
      <p:sp>
        <p:nvSpPr>
          <p:cNvPr id="5123" name="Rectangle 3"/>
          <p:cNvSpPr>
            <a:spLocks noGrp="1" noChangeArrowheads="1"/>
          </p:cNvSpPr>
          <p:nvPr>
            <p:ph type="title"/>
          </p:nvPr>
        </p:nvSpPr>
        <p:spPr bwMode="auto">
          <a:xfrm>
            <a:off x="1173892" y="476250"/>
            <a:ext cx="7561591" cy="1755714"/>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5124" name="Rectangle 4"/>
          <p:cNvSpPr>
            <a:spLocks noGrp="1" noChangeArrowheads="1"/>
          </p:cNvSpPr>
          <p:nvPr>
            <p:ph type="body" idx="1"/>
          </p:nvPr>
        </p:nvSpPr>
        <p:spPr bwMode="auto">
          <a:xfrm>
            <a:off x="1173892" y="2571321"/>
            <a:ext cx="7561591" cy="294524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127" name="Rectangle 7"/>
          <p:cNvSpPr>
            <a:spLocks noGrp="1" noChangeArrowheads="1"/>
          </p:cNvSpPr>
          <p:nvPr>
            <p:ph type="ftr" sz="quarter" idx="3"/>
          </p:nvPr>
        </p:nvSpPr>
        <p:spPr bwMode="auto">
          <a:xfrm>
            <a:off x="368379" y="6405646"/>
            <a:ext cx="3860800" cy="2233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a:latin typeface="+mn-lt"/>
              </a:defRPr>
            </a:lvl1pPr>
          </a:lstStyle>
          <a:p>
            <a:endParaRPr lang="sv-SE" dirty="0"/>
          </a:p>
        </p:txBody>
      </p:sp>
      <p:sp>
        <p:nvSpPr>
          <p:cNvPr id="5128" name="Rectangle 8"/>
          <p:cNvSpPr>
            <a:spLocks noGrp="1" noChangeArrowheads="1"/>
          </p:cNvSpPr>
          <p:nvPr>
            <p:ph type="sldNum" sz="quarter" idx="4"/>
          </p:nvPr>
        </p:nvSpPr>
        <p:spPr bwMode="auto">
          <a:xfrm>
            <a:off x="11147049" y="252942"/>
            <a:ext cx="792000" cy="2233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a:latin typeface="+mn-lt"/>
              </a:defRPr>
            </a:lvl1pPr>
          </a:lstStyle>
          <a:p>
            <a:fld id="{46085A6D-D083-4792-977F-F5A10C3755BB}" type="slidenum">
              <a:rPr lang="sv-SE" smtClean="0"/>
              <a:pPr/>
              <a:t>‹#›</a:t>
            </a:fld>
            <a:endParaRPr lang="sv-SE" dirty="0"/>
          </a:p>
        </p:txBody>
      </p:sp>
      <p:sp>
        <p:nvSpPr>
          <p:cNvPr id="2" name="xxLanguageTextBox"/>
          <p:cNvSpPr/>
          <p:nvPr userDrawn="1">
            <p:custDataLst>
              <p:tags r:id="rId10"/>
            </p:custDataLst>
          </p:nvPr>
        </p:nvSpPr>
        <p:spPr>
          <a:xfrm>
            <a:off x="0" y="0"/>
            <a:ext cx="16933" cy="12700"/>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6" r:id="rId3"/>
    <p:sldLayoutId id="2147483681" r:id="rId4"/>
    <p:sldLayoutId id="2147483682" r:id="rId5"/>
    <p:sldLayoutId id="2147483683" r:id="rId6"/>
    <p:sldLayoutId id="2147483680" r:id="rId7"/>
    <p:sldLayoutId id="2147483684" r:id="rId8"/>
  </p:sldLayoutIdLst>
  <p:txStyles>
    <p:titleStyle>
      <a:lvl1pPr algn="l" rtl="0" eaLnBrk="1" fontAlgn="base" hangingPunct="1">
        <a:lnSpc>
          <a:spcPct val="80000"/>
        </a:lnSpc>
        <a:spcBef>
          <a:spcPct val="0"/>
        </a:spcBef>
        <a:spcAft>
          <a:spcPct val="0"/>
        </a:spcAft>
        <a:defRPr sz="5400" b="0" cap="all" baseline="0">
          <a:solidFill>
            <a:schemeClr val="accent2"/>
          </a:solidFill>
          <a:latin typeface="+mj-lt"/>
          <a:ea typeface="+mj-ea"/>
          <a:cs typeface="+mj-cs"/>
        </a:defRPr>
      </a:lvl1pPr>
      <a:lvl2pPr algn="l" rtl="0" eaLnBrk="1" fontAlgn="base" hangingPunct="1">
        <a:lnSpc>
          <a:spcPct val="80000"/>
        </a:lnSpc>
        <a:spcBef>
          <a:spcPct val="0"/>
        </a:spcBef>
        <a:spcAft>
          <a:spcPct val="0"/>
        </a:spcAft>
        <a:defRPr sz="3600" b="1">
          <a:solidFill>
            <a:schemeClr val="tx2"/>
          </a:solidFill>
          <a:latin typeface="Arial" charset="0"/>
        </a:defRPr>
      </a:lvl2pPr>
      <a:lvl3pPr algn="l" rtl="0" eaLnBrk="1" fontAlgn="base" hangingPunct="1">
        <a:lnSpc>
          <a:spcPct val="80000"/>
        </a:lnSpc>
        <a:spcBef>
          <a:spcPct val="0"/>
        </a:spcBef>
        <a:spcAft>
          <a:spcPct val="0"/>
        </a:spcAft>
        <a:defRPr sz="3600" b="1">
          <a:solidFill>
            <a:schemeClr val="tx2"/>
          </a:solidFill>
          <a:latin typeface="Arial" charset="0"/>
        </a:defRPr>
      </a:lvl3pPr>
      <a:lvl4pPr algn="l" rtl="0" eaLnBrk="1" fontAlgn="base" hangingPunct="1">
        <a:lnSpc>
          <a:spcPct val="80000"/>
        </a:lnSpc>
        <a:spcBef>
          <a:spcPct val="0"/>
        </a:spcBef>
        <a:spcAft>
          <a:spcPct val="0"/>
        </a:spcAft>
        <a:defRPr sz="3600" b="1">
          <a:solidFill>
            <a:schemeClr val="tx2"/>
          </a:solidFill>
          <a:latin typeface="Arial" charset="0"/>
        </a:defRPr>
      </a:lvl4pPr>
      <a:lvl5pPr algn="l" rtl="0" eaLnBrk="1" fontAlgn="base" hangingPunct="1">
        <a:lnSpc>
          <a:spcPct val="80000"/>
        </a:lnSpc>
        <a:spcBef>
          <a:spcPct val="0"/>
        </a:spcBef>
        <a:spcAft>
          <a:spcPct val="0"/>
        </a:spcAft>
        <a:defRPr sz="3600" b="1">
          <a:solidFill>
            <a:schemeClr val="tx2"/>
          </a:solidFill>
          <a:latin typeface="Arial" charset="0"/>
        </a:defRPr>
      </a:lvl5pPr>
      <a:lvl6pPr marL="457200" algn="l" rtl="0" eaLnBrk="1" fontAlgn="base" hangingPunct="1">
        <a:lnSpc>
          <a:spcPct val="80000"/>
        </a:lnSpc>
        <a:spcBef>
          <a:spcPct val="0"/>
        </a:spcBef>
        <a:spcAft>
          <a:spcPct val="0"/>
        </a:spcAft>
        <a:defRPr sz="3600" b="1">
          <a:solidFill>
            <a:schemeClr val="tx2"/>
          </a:solidFill>
          <a:latin typeface="Arial" charset="0"/>
        </a:defRPr>
      </a:lvl6pPr>
      <a:lvl7pPr marL="914400" algn="l" rtl="0" eaLnBrk="1" fontAlgn="base" hangingPunct="1">
        <a:lnSpc>
          <a:spcPct val="80000"/>
        </a:lnSpc>
        <a:spcBef>
          <a:spcPct val="0"/>
        </a:spcBef>
        <a:spcAft>
          <a:spcPct val="0"/>
        </a:spcAft>
        <a:defRPr sz="3600" b="1">
          <a:solidFill>
            <a:schemeClr val="tx2"/>
          </a:solidFill>
          <a:latin typeface="Arial" charset="0"/>
        </a:defRPr>
      </a:lvl7pPr>
      <a:lvl8pPr marL="1371600" algn="l" rtl="0" eaLnBrk="1" fontAlgn="base" hangingPunct="1">
        <a:lnSpc>
          <a:spcPct val="80000"/>
        </a:lnSpc>
        <a:spcBef>
          <a:spcPct val="0"/>
        </a:spcBef>
        <a:spcAft>
          <a:spcPct val="0"/>
        </a:spcAft>
        <a:defRPr sz="3600" b="1">
          <a:solidFill>
            <a:schemeClr val="tx2"/>
          </a:solidFill>
          <a:latin typeface="Arial" charset="0"/>
        </a:defRPr>
      </a:lvl8pPr>
      <a:lvl9pPr marL="1828800" algn="l" rtl="0" eaLnBrk="1" fontAlgn="base" hangingPunct="1">
        <a:lnSpc>
          <a:spcPct val="80000"/>
        </a:lnSpc>
        <a:spcBef>
          <a:spcPct val="0"/>
        </a:spcBef>
        <a:spcAft>
          <a:spcPct val="0"/>
        </a:spcAft>
        <a:defRPr sz="3600" b="1">
          <a:solidFill>
            <a:schemeClr val="tx2"/>
          </a:solidFill>
          <a:latin typeface="Arial" charset="0"/>
        </a:defRPr>
      </a:lvl9pPr>
    </p:titleStyle>
    <p:bodyStyle>
      <a:lvl1pPr marL="268288" indent="-268288" algn="l" rtl="0" eaLnBrk="1" fontAlgn="base" hangingPunct="1">
        <a:lnSpc>
          <a:spcPct val="100000"/>
        </a:lnSpc>
        <a:spcBef>
          <a:spcPts val="600"/>
        </a:spcBef>
        <a:spcAft>
          <a:spcPts val="200"/>
        </a:spcAft>
        <a:buClr>
          <a:schemeClr val="accent2"/>
        </a:buClr>
        <a:buChar char="•"/>
        <a:defRPr sz="2400">
          <a:solidFill>
            <a:schemeClr val="tx1"/>
          </a:solidFill>
          <a:latin typeface="+mn-lt"/>
          <a:ea typeface="+mn-ea"/>
          <a:cs typeface="+mn-cs"/>
        </a:defRPr>
      </a:lvl1pPr>
      <a:lvl2pPr marL="742950" indent="-285750" algn="l" rtl="0" eaLnBrk="1" fontAlgn="base" hangingPunct="1">
        <a:lnSpc>
          <a:spcPct val="100000"/>
        </a:lnSpc>
        <a:spcBef>
          <a:spcPts val="0"/>
        </a:spcBef>
        <a:spcAft>
          <a:spcPts val="0"/>
        </a:spcAft>
        <a:buChar char="–"/>
        <a:defRPr>
          <a:solidFill>
            <a:schemeClr val="tx1"/>
          </a:solidFill>
          <a:latin typeface="+mn-lt"/>
        </a:defRPr>
      </a:lvl2pPr>
      <a:lvl3pPr marL="1143000" indent="-228600" algn="l" rtl="0" eaLnBrk="1" fontAlgn="base" hangingPunct="1">
        <a:lnSpc>
          <a:spcPct val="100000"/>
        </a:lnSpc>
        <a:spcBef>
          <a:spcPts val="0"/>
        </a:spcBef>
        <a:spcAft>
          <a:spcPts val="0"/>
        </a:spcAft>
        <a:buChar char="•"/>
        <a:defRPr sz="1400">
          <a:solidFill>
            <a:schemeClr val="tx1"/>
          </a:solidFill>
          <a:latin typeface="+mn-lt"/>
        </a:defRPr>
      </a:lvl3pPr>
      <a:lvl4pPr marL="1600200" indent="-228600" algn="l" rtl="0" eaLnBrk="1" fontAlgn="base" hangingPunct="1">
        <a:lnSpc>
          <a:spcPct val="100000"/>
        </a:lnSpc>
        <a:spcBef>
          <a:spcPts val="0"/>
        </a:spcBef>
        <a:spcAft>
          <a:spcPts val="0"/>
        </a:spcAft>
        <a:buChar char="–"/>
        <a:defRPr sz="1200">
          <a:solidFill>
            <a:schemeClr val="tx1"/>
          </a:solidFill>
          <a:latin typeface="+mn-lt"/>
        </a:defRPr>
      </a:lvl4pPr>
      <a:lvl5pPr marL="2057400" indent="-228600" algn="l" rtl="0" eaLnBrk="1" fontAlgn="base" hangingPunct="1">
        <a:lnSpc>
          <a:spcPct val="100000"/>
        </a:lnSpc>
        <a:spcBef>
          <a:spcPts val="0"/>
        </a:spcBef>
        <a:spcAft>
          <a:spcPts val="0"/>
        </a:spcAft>
        <a:buChar char="»"/>
        <a:defRPr sz="1000">
          <a:solidFill>
            <a:schemeClr val="tx1"/>
          </a:solidFill>
          <a:latin typeface="+mn-lt"/>
        </a:defRPr>
      </a:lvl5pPr>
      <a:lvl6pPr marL="2514600" indent="-228600" algn="l" rtl="0" eaLnBrk="1" fontAlgn="base" hangingPunct="1">
        <a:lnSpc>
          <a:spcPct val="80000"/>
        </a:lnSpc>
        <a:spcBef>
          <a:spcPct val="15000"/>
        </a:spcBef>
        <a:spcAft>
          <a:spcPct val="15000"/>
        </a:spcAft>
        <a:buChar char="»"/>
        <a:defRPr sz="1000">
          <a:solidFill>
            <a:schemeClr val="tx1"/>
          </a:solidFill>
          <a:latin typeface="+mn-lt"/>
        </a:defRPr>
      </a:lvl6pPr>
      <a:lvl7pPr marL="2971800" indent="-228600" algn="l" rtl="0" eaLnBrk="1" fontAlgn="base" hangingPunct="1">
        <a:lnSpc>
          <a:spcPct val="80000"/>
        </a:lnSpc>
        <a:spcBef>
          <a:spcPct val="15000"/>
        </a:spcBef>
        <a:spcAft>
          <a:spcPct val="15000"/>
        </a:spcAft>
        <a:buChar char="»"/>
        <a:defRPr sz="1000">
          <a:solidFill>
            <a:schemeClr val="tx1"/>
          </a:solidFill>
          <a:latin typeface="+mn-lt"/>
        </a:defRPr>
      </a:lvl7pPr>
      <a:lvl8pPr marL="3429000" indent="-228600" algn="l" rtl="0" eaLnBrk="1" fontAlgn="base" hangingPunct="1">
        <a:lnSpc>
          <a:spcPct val="80000"/>
        </a:lnSpc>
        <a:spcBef>
          <a:spcPct val="15000"/>
        </a:spcBef>
        <a:spcAft>
          <a:spcPct val="15000"/>
        </a:spcAft>
        <a:buChar char="»"/>
        <a:defRPr sz="1000">
          <a:solidFill>
            <a:schemeClr val="tx1"/>
          </a:solidFill>
          <a:latin typeface="+mn-lt"/>
        </a:defRPr>
      </a:lvl8pPr>
      <a:lvl9pPr marL="3886200" indent="-228600" algn="l" rtl="0" eaLnBrk="1" fontAlgn="base" hangingPunct="1">
        <a:lnSpc>
          <a:spcPct val="80000"/>
        </a:lnSpc>
        <a:spcBef>
          <a:spcPct val="15000"/>
        </a:spcBef>
        <a:spcAft>
          <a:spcPct val="15000"/>
        </a:spcAft>
        <a:buChar char="»"/>
        <a:defRPr sz="1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34"/>
          <p:cNvSpPr txBox="1">
            <a:spLocks noGrp="1"/>
          </p:cNvSpPr>
          <p:nvPr>
            <p:ph type="ctrTitle"/>
          </p:nvPr>
        </p:nvSpPr>
        <p:spPr>
          <a:xfrm>
            <a:off x="610000" y="1793050"/>
            <a:ext cx="11202000" cy="2841154"/>
          </a:xfrm>
          <a:prstGeom prst="rect">
            <a:avLst/>
          </a:prstGeom>
          <a:noFill/>
          <a:ln>
            <a:noFill/>
          </a:ln>
        </p:spPr>
        <p:txBody>
          <a:bodyPr spcFirstLastPara="1" wrap="square" lIns="0" tIns="180000" rIns="0" bIns="0" anchor="t" anchorCtr="0">
            <a:noAutofit/>
          </a:bodyPr>
          <a:lstStyle/>
          <a:p>
            <a:pPr marL="0" lvl="0" indent="0" rtl="0">
              <a:lnSpc>
                <a:spcPct val="80000"/>
              </a:lnSpc>
              <a:spcBef>
                <a:spcPts val="0"/>
              </a:spcBef>
              <a:spcAft>
                <a:spcPts val="0"/>
              </a:spcAft>
              <a:buNone/>
            </a:pPr>
            <a:r>
              <a:rPr lang="sv-SE" sz="8000">
                <a:latin typeface="Kapra Neue Custom" panose="00000800000000000000" pitchFamily="50" charset="0"/>
              </a:rPr>
              <a:t>LÄRANDEKULTUR</a:t>
            </a:r>
            <a:endParaRPr sz="8000" dirty="0">
              <a:latin typeface="Kapra Neue Custom" panose="00000800000000000000" pitchFamily="50"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35"/>
          <p:cNvSpPr txBox="1">
            <a:spLocks noGrp="1"/>
          </p:cNvSpPr>
          <p:nvPr>
            <p:ph idx="1"/>
          </p:nvPr>
        </p:nvSpPr>
        <p:spPr>
          <a:prstGeom prst="rect">
            <a:avLst/>
          </a:prstGeom>
          <a:noFill/>
          <a:ln>
            <a:noFill/>
          </a:ln>
        </p:spPr>
        <p:txBody>
          <a:bodyPr spcFirstLastPara="1" wrap="square" lIns="0" tIns="0" rIns="0" bIns="0" anchor="t" anchorCtr="0">
            <a:noAutofit/>
          </a:bodyPr>
          <a:lstStyle/>
          <a:p>
            <a:pPr marL="0" lvl="0" indent="0" algn="l" rtl="0">
              <a:lnSpc>
                <a:spcPct val="115000"/>
              </a:lnSpc>
              <a:spcBef>
                <a:spcPts val="0"/>
              </a:spcBef>
              <a:spcAft>
                <a:spcPts val="0"/>
              </a:spcAft>
              <a:buSzPts val="3200"/>
              <a:buFont typeface="Avenir"/>
              <a:buNone/>
            </a:pPr>
            <a:r>
              <a:rPr lang="sv-SE" sz="2000" dirty="0">
                <a:solidFill>
                  <a:schemeClr val="dk1"/>
                </a:solidFill>
                <a:latin typeface="Avenir LT Pro 65 Medium" panose="020B0603020203020204" pitchFamily="34" charset="0"/>
              </a:rPr>
              <a:t>Syfte:</a:t>
            </a:r>
            <a:endParaRPr sz="2000"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sz="2000" dirty="0">
                <a:latin typeface="Avenir LT Pro 65 Medium" panose="020B0603020203020204" pitchFamily="34" charset="0"/>
              </a:rPr>
              <a:t>Att vi som deltagare gemensamt skapar förutsättningar för en så konstruktiv och utvecklande lärandemiljö för oss som möjligt</a:t>
            </a:r>
            <a:br>
              <a:rPr lang="sv-SE" sz="2000" dirty="0">
                <a:latin typeface="Avenir LT Pro 65 Medium" panose="020B0603020203020204" pitchFamily="34" charset="0"/>
              </a:rPr>
            </a:br>
            <a:endParaRPr sz="2000"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sz="2000" dirty="0">
                <a:solidFill>
                  <a:srgbClr val="000000"/>
                </a:solidFill>
                <a:latin typeface="Avenir LT Pro 65 Medium" panose="020B0603020203020204" pitchFamily="34" charset="0"/>
              </a:rPr>
              <a:t>Uppleva en process för att skapa kultur som du kan omsätta i andra sammanhang</a:t>
            </a:r>
            <a:endParaRPr sz="2000" dirty="0">
              <a:latin typeface="Avenir LT Pro 65 Medium" panose="020B0603020203020204" pitchFamily="34" charset="0"/>
            </a:endParaRPr>
          </a:p>
          <a:p>
            <a:pPr marL="457200" lvl="0" indent="-228600" algn="l" rtl="0">
              <a:lnSpc>
                <a:spcPct val="100000"/>
              </a:lnSpc>
              <a:spcBef>
                <a:spcPts val="0"/>
              </a:spcBef>
              <a:spcAft>
                <a:spcPts val="0"/>
              </a:spcAft>
              <a:buClr>
                <a:srgbClr val="000000"/>
              </a:buClr>
              <a:buSzPts val="2400"/>
              <a:buFont typeface="Avenir"/>
              <a:buNone/>
            </a:pPr>
            <a:endParaRPr sz="3200" dirty="0"/>
          </a:p>
        </p:txBody>
      </p:sp>
      <p:sp>
        <p:nvSpPr>
          <p:cNvPr id="258" name="Google Shape;258;p35"/>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algn="l" rtl="0">
              <a:lnSpc>
                <a:spcPct val="80000"/>
              </a:lnSpc>
              <a:spcBef>
                <a:spcPts val="0"/>
              </a:spcBef>
              <a:spcAft>
                <a:spcPts val="0"/>
              </a:spcAft>
              <a:buNone/>
            </a:pPr>
            <a:r>
              <a:rPr lang="sv-SE" dirty="0">
                <a:latin typeface="Kapra Neue Custom" panose="00000800000000000000" pitchFamily="50" charset="0"/>
              </a:rPr>
              <a:t>HUR VILL VI VARA MED VARANDRA?</a:t>
            </a:r>
            <a:endParaRPr dirty="0">
              <a:latin typeface="Kapra Neue Custom" panose="00000800000000000000" pitchFamily="50"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36"/>
          <p:cNvSpPr txBox="1">
            <a:spLocks noGrp="1"/>
          </p:cNvSpPr>
          <p:nvPr>
            <p:ph idx="1"/>
          </p:nvPr>
        </p:nvSpPr>
        <p:spPr>
          <a:prstGeom prst="rect">
            <a:avLst/>
          </a:prstGeom>
          <a:noFill/>
          <a:ln>
            <a:noFill/>
          </a:ln>
        </p:spPr>
        <p:txBody>
          <a:bodyPr spcFirstLastPara="1" wrap="square" lIns="0" tIns="0" rIns="0" bIns="0" anchor="t" anchorCtr="0">
            <a:noAutofit/>
          </a:bodyPr>
          <a:lstStyle/>
          <a:p>
            <a:pPr marL="457200" lvl="0" indent="-381000" algn="l" rtl="0">
              <a:lnSpc>
                <a:spcPct val="100000"/>
              </a:lnSpc>
              <a:spcBef>
                <a:spcPts val="0"/>
              </a:spcBef>
              <a:spcAft>
                <a:spcPts val="0"/>
              </a:spcAft>
              <a:buClr>
                <a:srgbClr val="000000"/>
              </a:buClr>
              <a:buSzPts val="2400"/>
              <a:buFont typeface="Avenir"/>
              <a:buChar char="●"/>
            </a:pPr>
            <a:r>
              <a:rPr lang="sv-SE" sz="2000" dirty="0">
                <a:latin typeface="Avenir LT Pro 65 Medium" panose="020B0603020203020204" pitchFamily="34" charset="0"/>
              </a:rPr>
              <a:t>Fundera enskilt, under 3 min, över beteenden och förhållningssätt du uppfattar kommer stödja er att ha en konstruktiv och utvecklande lärandemiljö under utbildningen.</a:t>
            </a:r>
            <a:endParaRPr sz="2000" dirty="0">
              <a:latin typeface="Avenir LT Pro 65 Medium" panose="020B0603020203020204" pitchFamily="34" charset="0"/>
            </a:endParaRPr>
          </a:p>
          <a:p>
            <a:pPr marL="76200" lvl="0" indent="0" algn="l" rtl="0">
              <a:lnSpc>
                <a:spcPct val="100000"/>
              </a:lnSpc>
              <a:spcBef>
                <a:spcPts val="0"/>
              </a:spcBef>
              <a:spcAft>
                <a:spcPts val="0"/>
              </a:spcAft>
              <a:buClr>
                <a:srgbClr val="000000"/>
              </a:buClr>
              <a:buSzPts val="2400"/>
              <a:buFont typeface="Avenir"/>
              <a:buNone/>
            </a:pPr>
            <a:endParaRPr sz="2000"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sz="2000" dirty="0">
                <a:latin typeface="Avenir LT Pro 65 Medium" panose="020B0603020203020204" pitchFamily="34" charset="0"/>
              </a:rPr>
              <a:t>Skriv gärna ned de konkreta beteenden och förhållningssätt du kommer på i anteckningsbok (eller lösblad).</a:t>
            </a:r>
            <a:endParaRPr sz="2000" dirty="0">
              <a:latin typeface="Avenir LT Pro 65 Medium" panose="020B0603020203020204" pitchFamily="34" charset="0"/>
            </a:endParaRPr>
          </a:p>
        </p:txBody>
      </p:sp>
      <p:sp>
        <p:nvSpPr>
          <p:cNvPr id="265" name="Google Shape;265;p36"/>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algn="l" rtl="0">
              <a:lnSpc>
                <a:spcPct val="80000"/>
              </a:lnSpc>
              <a:spcBef>
                <a:spcPts val="0"/>
              </a:spcBef>
              <a:spcAft>
                <a:spcPts val="0"/>
              </a:spcAft>
              <a:buNone/>
            </a:pPr>
            <a:r>
              <a:rPr lang="sv-SE" dirty="0">
                <a:effectLst/>
                <a:latin typeface="Kapra Neue Custom" panose="00000800000000000000"/>
                <a:ea typeface="Garamond" panose="02020404030301010803" pitchFamily="18" charset="0"/>
                <a:cs typeface="Garamond" panose="02020404030301010803" pitchFamily="18" charset="0"/>
              </a:rPr>
              <a:t>INSTRUKTIONER FÖR ENSKILD UPPGIFT  </a:t>
            </a:r>
            <a:endParaRPr dirty="0">
              <a:latin typeface="Kapra Neue Custom" panose="0000080000000000000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37"/>
          <p:cNvSpPr txBox="1">
            <a:spLocks noGrp="1"/>
          </p:cNvSpPr>
          <p:nvPr>
            <p:ph idx="1"/>
          </p:nvPr>
        </p:nvSpPr>
        <p:spPr>
          <a:xfrm>
            <a:off x="1173892" y="3001915"/>
            <a:ext cx="9398216" cy="2944800"/>
          </a:xfrm>
          <a:prstGeom prst="rect">
            <a:avLst/>
          </a:prstGeom>
          <a:noFill/>
          <a:ln>
            <a:noFill/>
          </a:ln>
        </p:spPr>
        <p:txBody>
          <a:bodyPr spcFirstLastPara="1" wrap="square" lIns="0" tIns="0" rIns="0" bIns="0" anchor="t" anchorCtr="0">
            <a:noAutofit/>
          </a:bodyPr>
          <a:lstStyle/>
          <a:p>
            <a:pPr marL="457200" lvl="0" indent="-381000" algn="l" rtl="0">
              <a:lnSpc>
                <a:spcPct val="100000"/>
              </a:lnSpc>
              <a:spcBef>
                <a:spcPts val="0"/>
              </a:spcBef>
              <a:spcAft>
                <a:spcPts val="0"/>
              </a:spcAft>
              <a:buClr>
                <a:srgbClr val="000000"/>
              </a:buClr>
              <a:buSzPts val="2400"/>
              <a:buFont typeface="Avenir"/>
              <a:buChar char="●"/>
            </a:pPr>
            <a:r>
              <a:rPr lang="sv-SE" sz="2000" dirty="0">
                <a:latin typeface="Avenir LT Pro 65 Medium" panose="020B0603020203020204" pitchFamily="34" charset="0"/>
              </a:rPr>
              <a:t>Gå ihop 2-3 deltagare och dela med varandra vad ni kommit fram till. (5 min)</a:t>
            </a:r>
            <a:br>
              <a:rPr lang="sv-SE" sz="2000" dirty="0">
                <a:latin typeface="Avenir LT Pro 65 Medium" panose="020B0603020203020204" pitchFamily="34" charset="0"/>
              </a:rPr>
            </a:br>
            <a:endParaRPr sz="2000"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sz="2000" dirty="0">
                <a:latin typeface="Avenir LT Pro 65 Medium" panose="020B0603020203020204" pitchFamily="34" charset="0"/>
              </a:rPr>
              <a:t>När ni lyssnat på varandra väljer ni ut de 2 beteenden/ förhållningssätt ni uppfattar mest stöttar en konstruktivt och utvecklande lärandemiljö.</a:t>
            </a:r>
            <a:br>
              <a:rPr lang="sv-SE" sz="2000" dirty="0">
                <a:latin typeface="Avenir LT Pro 65 Medium" panose="020B0603020203020204" pitchFamily="34" charset="0"/>
              </a:rPr>
            </a:br>
            <a:r>
              <a:rPr lang="sv-SE" sz="2000" dirty="0">
                <a:latin typeface="Avenir LT Pro 65 Medium" panose="020B0603020203020204" pitchFamily="34" charset="0"/>
              </a:rPr>
              <a:t>Skriv dessa 2 på var sin post-it lapp. </a:t>
            </a:r>
            <a:br>
              <a:rPr lang="sv-SE" sz="2000" dirty="0">
                <a:latin typeface="Avenir LT Pro 65 Medium" panose="020B0603020203020204" pitchFamily="34" charset="0"/>
              </a:rPr>
            </a:br>
            <a:endParaRPr lang="sv-SE" sz="2000"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sz="2000" dirty="0">
                <a:latin typeface="Avenir LT Pro 65 Medium" panose="020B0603020203020204" pitchFamily="34" charset="0"/>
              </a:rPr>
              <a:t>Ta därefter fram ett konkret exempel per post-it lapp som leder till en konstruktiv och utvecklande lärandemiljö </a:t>
            </a:r>
            <a:br>
              <a:rPr lang="sv-SE" sz="2000" dirty="0">
                <a:latin typeface="Avenir LT Pro 65 Medium" panose="020B0603020203020204" pitchFamily="34" charset="0"/>
              </a:rPr>
            </a:br>
            <a:r>
              <a:rPr lang="sv-SE" sz="2000" dirty="0">
                <a:latin typeface="Avenir LT Pro 65 Medium" panose="020B0603020203020204" pitchFamily="34" charset="0"/>
              </a:rPr>
              <a:t>Skriv även dessa på post-it lappar(8 min)</a:t>
            </a:r>
            <a:endParaRPr sz="2000" dirty="0">
              <a:latin typeface="Avenir LT Pro 65 Medium" panose="020B0603020203020204" pitchFamily="34" charset="0"/>
            </a:endParaRPr>
          </a:p>
        </p:txBody>
      </p:sp>
      <p:sp>
        <p:nvSpPr>
          <p:cNvPr id="272" name="Google Shape;272;p37"/>
          <p:cNvSpPr txBox="1">
            <a:spLocks noGrp="1"/>
          </p:cNvSpPr>
          <p:nvPr>
            <p:ph type="title"/>
          </p:nvPr>
        </p:nvSpPr>
        <p:spPr>
          <a:xfrm>
            <a:off x="1173892" y="476250"/>
            <a:ext cx="7995275" cy="1755714"/>
          </a:xfrm>
          <a:prstGeom prst="rect">
            <a:avLst/>
          </a:prstGeom>
          <a:noFill/>
          <a:ln>
            <a:noFill/>
          </a:ln>
        </p:spPr>
        <p:txBody>
          <a:bodyPr spcFirstLastPara="1" wrap="square" lIns="0" tIns="0" rIns="0" bIns="0" anchor="b" anchorCtr="0">
            <a:noAutofit/>
          </a:bodyPr>
          <a:lstStyle/>
          <a:p>
            <a:pPr marL="0" lvl="0" indent="0" algn="l" rtl="0">
              <a:lnSpc>
                <a:spcPct val="80000"/>
              </a:lnSpc>
              <a:spcBef>
                <a:spcPts val="0"/>
              </a:spcBef>
              <a:spcAft>
                <a:spcPts val="0"/>
              </a:spcAft>
              <a:buNone/>
            </a:pPr>
            <a:r>
              <a:rPr lang="sv-SE" dirty="0">
                <a:latin typeface="Kapra Neue Custom" panose="00000800000000000000" pitchFamily="50" charset="0"/>
              </a:rPr>
              <a:t>INSTRUKTIONER FÖR ATT JOBBA VIDARE I MINDRE GRUPPER</a:t>
            </a:r>
            <a:endParaRPr dirty="0">
              <a:latin typeface="Kapra Neue Custom" panose="00000800000000000000" pitchFamily="50"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38"/>
          <p:cNvSpPr txBox="1">
            <a:spLocks noGrp="1"/>
          </p:cNvSpPr>
          <p:nvPr>
            <p:ph idx="1"/>
          </p:nvPr>
        </p:nvSpPr>
        <p:spPr>
          <a:prstGeom prst="rect">
            <a:avLst/>
          </a:prstGeom>
          <a:noFill/>
          <a:ln>
            <a:noFill/>
          </a:ln>
        </p:spPr>
        <p:txBody>
          <a:bodyPr spcFirstLastPara="1" wrap="square" lIns="0" tIns="0" rIns="0" bIns="0" anchor="t" anchorCtr="0">
            <a:noAutofit/>
          </a:bodyPr>
          <a:lstStyle/>
          <a:p>
            <a:pPr marL="457200" lvl="0" indent="-381000" algn="l" rtl="0">
              <a:lnSpc>
                <a:spcPct val="100000"/>
              </a:lnSpc>
              <a:spcBef>
                <a:spcPts val="0"/>
              </a:spcBef>
              <a:spcAft>
                <a:spcPts val="0"/>
              </a:spcAft>
              <a:buClr>
                <a:srgbClr val="000000"/>
              </a:buClr>
              <a:buSzPts val="2400"/>
              <a:buFont typeface="Avenir"/>
              <a:buChar char="●"/>
            </a:pPr>
            <a:r>
              <a:rPr lang="sv-SE" sz="2000" dirty="0">
                <a:latin typeface="Avenir LT Pro 65 Medium" panose="020B0603020203020204" pitchFamily="34" charset="0"/>
              </a:rPr>
              <a:t>En grupp/ett par i taget delar med sig till hela gruppen.</a:t>
            </a:r>
            <a:br>
              <a:rPr lang="sv-SE" sz="2000" dirty="0">
                <a:latin typeface="Avenir LT Pro 65 Medium" panose="020B0603020203020204" pitchFamily="34" charset="0"/>
              </a:rPr>
            </a:br>
            <a:endParaRPr sz="2000"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sz="2000" dirty="0">
                <a:latin typeface="Avenir LT Pro 65 Medium" panose="020B0603020203020204" pitchFamily="34" charset="0"/>
              </a:rPr>
              <a:t>Dela de två beteendena/förhållningssätten inklusive konkreta exempel.</a:t>
            </a:r>
            <a:br>
              <a:rPr lang="sv-SE" sz="2000" dirty="0">
                <a:latin typeface="Avenir LT Pro 65 Medium" panose="020B0603020203020204" pitchFamily="34" charset="0"/>
              </a:rPr>
            </a:br>
            <a:endParaRPr sz="2000"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sz="2000" dirty="0">
                <a:latin typeface="Avenir LT Pro 65 Medium" panose="020B0603020203020204" pitchFamily="34" charset="0"/>
              </a:rPr>
              <a:t>Sätt upp post-</a:t>
            </a:r>
            <a:r>
              <a:rPr lang="sv-SE" sz="2000" dirty="0" err="1">
                <a:latin typeface="Avenir LT Pro 65 Medium" panose="020B0603020203020204" pitchFamily="34" charset="0"/>
              </a:rPr>
              <a:t>its</a:t>
            </a:r>
            <a:r>
              <a:rPr lang="sv-SE" sz="2000" dirty="0">
                <a:latin typeface="Avenir LT Pro 65 Medium" panose="020B0603020203020204" pitchFamily="34" charset="0"/>
              </a:rPr>
              <a:t> på ett </a:t>
            </a:r>
            <a:r>
              <a:rPr lang="sv-SE" sz="2000">
                <a:latin typeface="Avenir LT Pro 65 Medium" panose="020B0603020203020204" pitchFamily="34" charset="0"/>
              </a:rPr>
              <a:t>blädderblocksblad.</a:t>
            </a:r>
            <a:br>
              <a:rPr lang="sv-SE" sz="2000">
                <a:latin typeface="Avenir LT Pro 65 Medium" panose="020B0603020203020204" pitchFamily="34" charset="0"/>
              </a:rPr>
            </a:br>
            <a:endParaRPr sz="2000" dirty="0">
              <a:latin typeface="Avenir LT Pro 65 Medium" panose="020B0603020203020204" pitchFamily="34" charset="0"/>
            </a:endParaRPr>
          </a:p>
          <a:p>
            <a:pPr marL="457200" lvl="0" indent="-381000" algn="l" rtl="0">
              <a:lnSpc>
                <a:spcPct val="100000"/>
              </a:lnSpc>
              <a:spcBef>
                <a:spcPts val="0"/>
              </a:spcBef>
              <a:spcAft>
                <a:spcPts val="0"/>
              </a:spcAft>
              <a:buClr>
                <a:srgbClr val="000000"/>
              </a:buClr>
              <a:buSzPts val="2400"/>
              <a:buFont typeface="Avenir"/>
              <a:buChar char="●"/>
            </a:pPr>
            <a:r>
              <a:rPr lang="sv-SE" sz="2000" dirty="0">
                <a:latin typeface="Avenir LT Pro 65 Medium" panose="020B0603020203020204" pitchFamily="34" charset="0"/>
              </a:rPr>
              <a:t>Efter hand som ni presenterar - sätt upp liknande post-</a:t>
            </a:r>
            <a:r>
              <a:rPr lang="sv-SE" sz="2000" dirty="0" err="1">
                <a:latin typeface="Avenir LT Pro 65 Medium" panose="020B0603020203020204" pitchFamily="34" charset="0"/>
              </a:rPr>
              <a:t>its</a:t>
            </a:r>
            <a:r>
              <a:rPr lang="sv-SE" sz="2000" dirty="0">
                <a:latin typeface="Avenir LT Pro 65 Medium" panose="020B0603020203020204" pitchFamily="34" charset="0"/>
              </a:rPr>
              <a:t> bredvid varandra (</a:t>
            </a:r>
            <a:r>
              <a:rPr lang="sv-SE" sz="2000" dirty="0" err="1">
                <a:latin typeface="Avenir LT Pro 65 Medium" panose="020B0603020203020204" pitchFamily="34" charset="0"/>
              </a:rPr>
              <a:t>klustra</a:t>
            </a:r>
            <a:r>
              <a:rPr lang="sv-SE" sz="2000" dirty="0">
                <a:latin typeface="Avenir LT Pro 65 Medium" panose="020B0603020203020204" pitchFamily="34" charset="0"/>
              </a:rPr>
              <a:t>).</a:t>
            </a:r>
            <a:endParaRPr sz="2000" dirty="0">
              <a:latin typeface="Avenir LT Pro 65 Medium" panose="020B0603020203020204" pitchFamily="34" charset="0"/>
            </a:endParaRPr>
          </a:p>
        </p:txBody>
      </p:sp>
      <p:sp>
        <p:nvSpPr>
          <p:cNvPr id="279" name="Google Shape;279;p38"/>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algn="l" rtl="0">
              <a:lnSpc>
                <a:spcPct val="80000"/>
              </a:lnSpc>
              <a:spcBef>
                <a:spcPts val="0"/>
              </a:spcBef>
              <a:spcAft>
                <a:spcPts val="0"/>
              </a:spcAft>
              <a:buNone/>
            </a:pPr>
            <a:r>
              <a:rPr lang="sv-SE" dirty="0">
                <a:latin typeface="Kapra Neue Custom" panose="00000800000000000000" pitchFamily="50" charset="0"/>
              </a:rPr>
              <a:t>PRESENTATION FÖR VARANDRA</a:t>
            </a:r>
            <a:endParaRPr dirty="0">
              <a:latin typeface="Kapra Neue Custom" panose="00000800000000000000" pitchFamily="50"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54515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G_LANGUAGETEXTBOX" val="Sv"/>
</p:tagLst>
</file>

<file path=ppt/theme/theme1.xml><?xml version="1.0" encoding="utf-8"?>
<a:theme xmlns:a="http://schemas.openxmlformats.org/drawingml/2006/main" name="Socialdemokraterna">
  <a:themeElements>
    <a:clrScheme name="Socialdemokraterna ny">
      <a:dk1>
        <a:srgbClr val="000000"/>
      </a:dk1>
      <a:lt1>
        <a:srgbClr val="FFFFFF"/>
      </a:lt1>
      <a:dk2>
        <a:srgbClr val="9C9E9F"/>
      </a:dk2>
      <a:lt2>
        <a:srgbClr val="DDDDDD"/>
      </a:lt2>
      <a:accent1>
        <a:srgbClr val="B40D1E"/>
      </a:accent1>
      <a:accent2>
        <a:srgbClr val="ED1B34"/>
      </a:accent2>
      <a:accent3>
        <a:srgbClr val="FFDCD6"/>
      </a:accent3>
      <a:accent4>
        <a:srgbClr val="000000"/>
      </a:accent4>
      <a:accent5>
        <a:srgbClr val="7F7F7F"/>
      </a:accent5>
      <a:accent6>
        <a:srgbClr val="A5A5A5"/>
      </a:accent6>
      <a:hlink>
        <a:srgbClr val="292929"/>
      </a:hlink>
      <a:folHlink>
        <a:srgbClr val="4D4D4D"/>
      </a:folHlink>
    </a:clrScheme>
    <a:fontScheme name="Socialdemokraterna">
      <a:majorFont>
        <a:latin typeface="Kapra Neue Custom"/>
        <a:ea typeface=""/>
        <a:cs typeface=""/>
      </a:majorFont>
      <a:minorFont>
        <a:latin typeface="Avenir LT Pro 65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spcBef>
            <a:spcPts val="600"/>
          </a:spcBef>
          <a:spcAft>
            <a:spcPts val="300"/>
          </a:spcAft>
          <a:defRPr sz="2400" dirty="0" err="1" smtClean="0">
            <a:latin typeface="+mn-lt"/>
          </a:defRPr>
        </a:defPPr>
      </a:lstStyle>
    </a:txDef>
  </a:objectDefaults>
  <a:extraClrSchemeLst/>
  <a:extLst>
    <a:ext uri="{05A4C25C-085E-4340-85A3-A5531E510DB2}">
      <thm15:themeFamily xmlns:thm15="http://schemas.microsoft.com/office/thememl/2012/main" name="Presentation13" id="{373AC898-3C10-6844-85FA-0E330079D3E2}" vid="{F6B62244-9BC0-A147-BFC1-396DB1E326B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S wide 2021 final (1)</Template>
  <TotalTime>23</TotalTime>
  <Words>665</Words>
  <Application>Microsoft Office PowerPoint</Application>
  <PresentationFormat>Bredbild</PresentationFormat>
  <Paragraphs>56</Paragraphs>
  <Slides>6</Slides>
  <Notes>6</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6</vt:i4>
      </vt:variant>
    </vt:vector>
  </HeadingPairs>
  <TitlesOfParts>
    <vt:vector size="12" baseType="lpstr">
      <vt:lpstr>Arial</vt:lpstr>
      <vt:lpstr>Avenir</vt:lpstr>
      <vt:lpstr>Avenir LT Pro 65 Medium</vt:lpstr>
      <vt:lpstr>Calibri</vt:lpstr>
      <vt:lpstr>Kapra Neue Custom</vt:lpstr>
      <vt:lpstr>Socialdemokraterna</vt:lpstr>
      <vt:lpstr>LÄRANDEKULTUR</vt:lpstr>
      <vt:lpstr>HUR VILL VI VARA MED VARANDRA?</vt:lpstr>
      <vt:lpstr>INSTRUKTIONER FÖR ENSKILD UPPGIFT  </vt:lpstr>
      <vt:lpstr>INSTRUKTIONER FÖR ATT JOBBA VIDARE I MINDRE GRUPPER</vt:lpstr>
      <vt:lpstr>PRESENTATION FÖR VARANDRA</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Thomas Frid</dc:creator>
  <cp:lastModifiedBy>Anna-Maria Engqvist</cp:lastModifiedBy>
  <cp:revision>5</cp:revision>
  <dcterms:created xsi:type="dcterms:W3CDTF">2022-01-26T13:38:08Z</dcterms:created>
  <dcterms:modified xsi:type="dcterms:W3CDTF">2024-10-02T18:30:54Z</dcterms:modified>
</cp:coreProperties>
</file>