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1"/>
  </p:notes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59" r:id="rId9"/>
    <p:sldId id="261" r:id="rId10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234F3A-90EA-4EBF-85AA-2E86A95993FA}" v="9" dt="2021-02-11T14:44:24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718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9931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935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ocialdemokraterna.abf.s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Avslutning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042737" y="2570399"/>
            <a:ext cx="9502224" cy="3620675"/>
          </a:xfrm>
        </p:spPr>
        <p:txBody>
          <a:bodyPr/>
          <a:lstStyle/>
          <a:p>
            <a:r>
              <a:rPr lang="sv-SE" b="1" dirty="0"/>
              <a:t>Träff 1: </a:t>
            </a:r>
            <a:r>
              <a:rPr lang="sv-SE" dirty="0"/>
              <a:t>Intro, återkoppling MU 1 - vad tar jag med mig.</a:t>
            </a:r>
          </a:p>
          <a:p>
            <a:r>
              <a:rPr lang="sv-SE" b="1" dirty="0"/>
              <a:t>Träff 2: </a:t>
            </a:r>
            <a:r>
              <a:rPr lang="sv-SE" dirty="0"/>
              <a:t>Socialdemokratisk maktanalys.</a:t>
            </a:r>
          </a:p>
          <a:p>
            <a:r>
              <a:rPr lang="sv-SE" b="1" dirty="0"/>
              <a:t>Träff 3: </a:t>
            </a:r>
            <a:r>
              <a:rPr lang="sv-SE" dirty="0"/>
              <a:t>Socialdemokratisk strategi, Aktuell politik.</a:t>
            </a:r>
          </a:p>
          <a:p>
            <a:r>
              <a:rPr lang="sv-SE" b="1" dirty="0"/>
              <a:t>Träff 4: </a:t>
            </a:r>
            <a:r>
              <a:rPr lang="sv-SE" dirty="0"/>
              <a:t>Retorik, skriv din berättelse.</a:t>
            </a:r>
          </a:p>
          <a:p>
            <a:r>
              <a:rPr lang="sv-SE" b="1" dirty="0"/>
              <a:t>Träff 5: </a:t>
            </a:r>
            <a:r>
              <a:rPr lang="sv-SE" dirty="0"/>
              <a:t>Organisering.</a:t>
            </a:r>
          </a:p>
          <a:p>
            <a:r>
              <a:rPr lang="sv-SE" b="1" dirty="0"/>
              <a:t>Träff 6: </a:t>
            </a:r>
            <a:r>
              <a:rPr lang="sv-SE" dirty="0"/>
              <a:t>Årshjulet, Hur går vi vidare, ring kompisar och gör en aktivitet, feedback, skriv brev till sig själv, reflektion &amp; avslut.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42737" y="666926"/>
            <a:ext cx="9091164" cy="1675221"/>
          </a:xfrm>
        </p:spPr>
        <p:txBody>
          <a:bodyPr/>
          <a:lstStyle/>
          <a:p>
            <a:r>
              <a:rPr lang="sv-SE" dirty="0"/>
              <a:t>Sammanfatta utbildningen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E2A2D2F0-08CB-46B5-968E-26C7D0426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Bocka av de förväntningarna ni skrev upp på er första träff.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Är det något som inte har blivit uppfyllt?</a:t>
            </a:r>
            <a:br>
              <a:rPr lang="sv-SE" dirty="0"/>
            </a:br>
            <a:endParaRPr lang="sv-SE" dirty="0"/>
          </a:p>
          <a:p>
            <a:r>
              <a:rPr lang="sv-SE" dirty="0"/>
              <a:t>Hur löser vi det?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DDE6B58-9A29-4183-92C0-65F734915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Förväntningar </a:t>
            </a:r>
          </a:p>
        </p:txBody>
      </p:sp>
    </p:spTree>
    <p:extLst>
      <p:ext uri="{BB962C8B-B14F-4D97-AF65-F5344CB8AC3E}">
        <p14:creationId xmlns:p14="http://schemas.microsoft.com/office/powerpoint/2010/main" val="52994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3582509-C373-4F5A-A7F0-99D59D1B9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 Som svarar på frågorna</a:t>
            </a:r>
          </a:p>
          <a:p>
            <a:endParaRPr lang="sv-SE" dirty="0"/>
          </a:p>
          <a:p>
            <a:r>
              <a:rPr lang="sv-SE" dirty="0"/>
              <a:t>Vart är du om 6 mån, 1 år?</a:t>
            </a:r>
          </a:p>
          <a:p>
            <a:r>
              <a:rPr lang="sv-SE" dirty="0"/>
              <a:t>Vad vill du med ditt engagemang?</a:t>
            </a:r>
          </a:p>
          <a:p>
            <a:r>
              <a:rPr lang="sv-SE" dirty="0"/>
              <a:t>Vad har du för ambition och hur vill du utveckla dig?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8C86D7A-DFA8-430E-BB05-E0DEF0BAF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599" y="302004"/>
            <a:ext cx="8742187" cy="2122906"/>
          </a:xfrm>
        </p:spPr>
        <p:txBody>
          <a:bodyPr/>
          <a:lstStyle/>
          <a:p>
            <a:br>
              <a:rPr lang="sv-SE" dirty="0"/>
            </a:br>
            <a:r>
              <a:rPr lang="sv-SE" dirty="0"/>
              <a:t>skriva ett brev till dig själv: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391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63E5FBFA-7D53-46E3-9BA4-BF0FB9750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MU 3</a:t>
            </a:r>
          </a:p>
          <a:p>
            <a:r>
              <a:rPr lang="sv-SE" dirty="0"/>
              <a:t>Hur anmäler man sig </a:t>
            </a:r>
          </a:p>
          <a:p>
            <a:r>
              <a:rPr lang="sv-SE" dirty="0"/>
              <a:t>Var anmäler man sig</a:t>
            </a:r>
          </a:p>
          <a:p>
            <a:r>
              <a:rPr lang="sv-SE" i="1" dirty="0">
                <a:hlinkClick r:id="rId2"/>
              </a:rPr>
              <a:t>https://socialdemokraterna.abf.se/</a:t>
            </a:r>
            <a:r>
              <a:rPr lang="sv-SE" i="1" dirty="0"/>
              <a:t> </a:t>
            </a: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6CE89A6-A56A-4D24-8E81-0FCA0F2FA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 steg </a:t>
            </a:r>
          </a:p>
        </p:txBody>
      </p:sp>
    </p:spTree>
    <p:extLst>
      <p:ext uri="{BB962C8B-B14F-4D97-AF65-F5344CB8AC3E}">
        <p14:creationId xmlns:p14="http://schemas.microsoft.com/office/powerpoint/2010/main" val="128617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DECA31DB-FC78-40C0-9CEF-36C463FCD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Vad var bra? </a:t>
            </a:r>
          </a:p>
          <a:p>
            <a:r>
              <a:rPr lang="sv-SE" dirty="0"/>
              <a:t>Vad kan göras bättre? </a:t>
            </a:r>
          </a:p>
          <a:p>
            <a:endParaRPr lang="sv-SE" dirty="0"/>
          </a:p>
          <a:p>
            <a:r>
              <a:rPr lang="sv-SE" dirty="0"/>
              <a:t>Gå en runda och alla får säga något.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7526D532-2BD2-4816-BC0A-875BD5A33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892" y="476250"/>
            <a:ext cx="8926453" cy="1461607"/>
          </a:xfrm>
        </p:spPr>
        <p:txBody>
          <a:bodyPr/>
          <a:lstStyle/>
          <a:p>
            <a:r>
              <a:rPr lang="sv-SE" dirty="0"/>
              <a:t>Kort muntlig utvärdering </a:t>
            </a:r>
          </a:p>
        </p:txBody>
      </p:sp>
    </p:spTree>
    <p:extLst>
      <p:ext uri="{BB962C8B-B14F-4D97-AF65-F5344CB8AC3E}">
        <p14:creationId xmlns:p14="http://schemas.microsoft.com/office/powerpoint/2010/main" val="126234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1B91A105-321A-42A8-A768-077C6FFF8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Avsluta gärna med att spela Internationalen från album</a:t>
            </a:r>
          </a:p>
          <a:p>
            <a:pPr marL="0" indent="0">
              <a:buNone/>
            </a:pPr>
            <a:r>
              <a:rPr lang="sv-SE" dirty="0"/>
              <a:t>På rätt sida historien. (finns på </a:t>
            </a:r>
            <a:r>
              <a:rPr lang="sv-SE" dirty="0" err="1"/>
              <a:t>Spotify</a:t>
            </a:r>
            <a:r>
              <a:rPr lang="sv-SE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78974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273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26DD9D-8285-E74B-A4B3-3B84AEC33AAE}"/>
              </a:ext>
            </a:extLst>
          </p:cNvPr>
          <p:cNvSpPr/>
          <p:nvPr/>
        </p:nvSpPr>
        <p:spPr>
          <a:xfrm>
            <a:off x="9333186" y="4214648"/>
            <a:ext cx="2490952" cy="2375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451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Pro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D309139B-C5CA-4961-B7D2-2E471F08073A}" vid="{C9A81B95-742E-464F-8A95-CCB3CFD03F3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41</TotalTime>
  <Words>209</Words>
  <Application>Microsoft Office PowerPoint</Application>
  <PresentationFormat>Bredbild</PresentationFormat>
  <Paragraphs>34</Paragraphs>
  <Slides>9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Avenir LT Pro 65 Medium</vt:lpstr>
      <vt:lpstr>Calibri</vt:lpstr>
      <vt:lpstr>Kapra Neue Custom</vt:lpstr>
      <vt:lpstr>Socialdemokraterna</vt:lpstr>
      <vt:lpstr>Avslutning</vt:lpstr>
      <vt:lpstr>Sammanfatta utbildningen</vt:lpstr>
      <vt:lpstr>Förväntningar </vt:lpstr>
      <vt:lpstr> skriva ett brev till dig själv: </vt:lpstr>
      <vt:lpstr>Nästa steg </vt:lpstr>
      <vt:lpstr>Kort muntlig utvärdering 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Carina Oskarsson</dc:creator>
  <cp:lastModifiedBy>Thomas Frid</cp:lastModifiedBy>
  <cp:revision>5</cp:revision>
  <dcterms:created xsi:type="dcterms:W3CDTF">2021-01-29T07:17:26Z</dcterms:created>
  <dcterms:modified xsi:type="dcterms:W3CDTF">2021-03-04T15:25:43Z</dcterms:modified>
</cp:coreProperties>
</file>