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1"/>
  </p:notesMasterIdLst>
  <p:sldIdLst>
    <p:sldId id="257" r:id="rId2"/>
    <p:sldId id="258" r:id="rId3"/>
    <p:sldId id="262" r:id="rId4"/>
    <p:sldId id="263" r:id="rId5"/>
    <p:sldId id="264" r:id="rId6"/>
    <p:sldId id="265" r:id="rId7"/>
    <p:sldId id="266" r:id="rId8"/>
    <p:sldId id="259" r:id="rId9"/>
    <p:sldId id="261" r:id="rId10"/>
  </p:sldIdLst>
  <p:sldSz cx="12192000" cy="6858000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a Axelsson" initials="PA" lastIdx="3" clrIdx="0">
    <p:extLst>
      <p:ext uri="{19B8F6BF-5375-455C-9EA6-DF929625EA0E}">
        <p15:presenceInfo xmlns:p15="http://schemas.microsoft.com/office/powerpoint/2012/main" userId="S::petra.axelsson@socialdemokraterna.se::919a7e82-8434-43e7-a141-a76a127acdb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CD6"/>
    <a:srgbClr val="ED1B34"/>
    <a:srgbClr val="B40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234F3A-90EA-4EBF-85AA-2E86A95993FA}" v="9" dt="2021-02-11T14:44:24.2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7B155-E826-46B9-9A3A-888A910707A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ED29D-D7E3-4547-AF0B-728EC45D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24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718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9931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935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B53703D8-CEB9-4C86-8AD4-11466FC2E0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sp>
        <p:nvSpPr>
          <p:cNvPr id="6150" name="Rectangle 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62050" y="1183133"/>
            <a:ext cx="9613900" cy="4212317"/>
          </a:xfrm>
          <a:prstGeom prst="rect">
            <a:avLst/>
          </a:prstGeom>
        </p:spPr>
        <p:txBody>
          <a:bodyPr tIns="180000" anchor="t" anchorCtr="0"/>
          <a:lstStyle>
            <a:lvl1pPr algn="l">
              <a:defRPr sz="8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913953AB-E7C9-43E8-B896-8E1A102556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55150" y="4688567"/>
            <a:ext cx="1854000" cy="16474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2944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9ABB3-B004-4F43-99F2-5F6F81193A3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2C474EA3-B419-4857-94F6-E0A2EBA8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8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C7293-DAF3-421A-8E6E-E23855CE320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672BBA37-E6EB-42A9-BB84-8E15D4B7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pic>
        <p:nvPicPr>
          <p:cNvPr id="7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(ros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2944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9ABB3-B004-4F43-99F2-5F6F81193A3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2C474EA3-B419-4857-94F6-E0A2EBA8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6998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(ro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C7293-DAF3-421A-8E6E-E23855CE320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672BBA37-E6EB-42A9-BB84-8E15D4B7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4144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65E0CB62-06CF-4357-84A4-03AB6349D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913953AB-E7C9-43E8-B896-8E1A102556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55150" y="4688567"/>
            <a:ext cx="1854000" cy="1647468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D00F94DA-5798-4145-917A-AE47D0E3914F}"/>
              </a:ext>
            </a:extLst>
          </p:cNvPr>
          <p:cNvSpPr txBox="1"/>
          <p:nvPr userDrawn="1"/>
        </p:nvSpPr>
        <p:spPr>
          <a:xfrm>
            <a:off x="1205607" y="2237257"/>
            <a:ext cx="10104077" cy="2282333"/>
          </a:xfrm>
          <a:prstGeom prst="rect">
            <a:avLst/>
          </a:prstGeom>
          <a:noFill/>
        </p:spPr>
        <p:txBody>
          <a:bodyPr wrap="square" lIns="0" tIns="18000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sv-SE" sz="8300" cap="all" baseline="0" dirty="0">
                <a:solidFill>
                  <a:schemeClr val="bg1"/>
                </a:solidFill>
                <a:latin typeface="+mj-lt"/>
              </a:rPr>
              <a:t>Ett starkare samhälle.</a:t>
            </a:r>
          </a:p>
          <a:p>
            <a:pPr>
              <a:lnSpc>
                <a:spcPct val="80000"/>
              </a:lnSpc>
            </a:pPr>
            <a:r>
              <a:rPr lang="sv-SE" sz="8300" cap="all" baseline="0" dirty="0">
                <a:solidFill>
                  <a:schemeClr val="bg1"/>
                </a:solidFill>
                <a:latin typeface="+mj-lt"/>
              </a:rPr>
              <a:t>Ett tryggare Sverige.</a:t>
            </a:r>
          </a:p>
        </p:txBody>
      </p:sp>
    </p:spTree>
    <p:extLst>
      <p:ext uri="{BB962C8B-B14F-4D97-AF65-F5344CB8AC3E}">
        <p14:creationId xmlns:p14="http://schemas.microsoft.com/office/powerpoint/2010/main" val="400277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65E0CB62-06CF-4357-84A4-03AB6349D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274FBCDD-2D73-1F49-826A-160CB3CFCAC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97970" y="2148029"/>
            <a:ext cx="368182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5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ildobjekt 18">
            <a:extLst>
              <a:ext uri="{FF2B5EF4-FFF2-40B4-BE49-F238E27FC236}">
                <a16:creationId xmlns:a16="http://schemas.microsoft.com/office/drawing/2014/main" id="{78EC6EB9-F10D-4113-BF4C-AA46D5D2E6A2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8589"/>
            <a:ext cx="12192000" cy="6854572"/>
          </a:xfrm>
          <a:prstGeom prst="rect">
            <a:avLst/>
          </a:prstGeom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3892" y="476250"/>
            <a:ext cx="7561591" cy="175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892" y="2571321"/>
            <a:ext cx="7561591" cy="294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8379" y="6405646"/>
            <a:ext cx="3860800" cy="22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endParaRPr lang="sv-SE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47049" y="252942"/>
            <a:ext cx="792000" cy="22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46085A6D-D083-4792-977F-F5A10C3755B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xxLanguageTextBox"/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6933" cy="127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6" r:id="rId3"/>
    <p:sldLayoutId id="2147483681" r:id="rId4"/>
    <p:sldLayoutId id="2147483682" r:id="rId5"/>
    <p:sldLayoutId id="2147483680" r:id="rId6"/>
    <p:sldLayoutId id="2147483683" r:id="rId7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5400" b="1" cap="all" baseline="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68288" indent="-268288" algn="l" rtl="0" eaLnBrk="1" fontAlgn="base" hangingPunct="1">
        <a:lnSpc>
          <a:spcPct val="100000"/>
        </a:lnSpc>
        <a:spcBef>
          <a:spcPts val="600"/>
        </a:spcBef>
        <a:spcAft>
          <a:spcPts val="20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ocialdemokraterna.abf.s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261293-872C-49DF-AEC5-D19413139D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Avslutning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042737" y="2570399"/>
            <a:ext cx="9502224" cy="3620675"/>
          </a:xfrm>
        </p:spPr>
        <p:txBody>
          <a:bodyPr/>
          <a:lstStyle/>
          <a:p>
            <a:r>
              <a:rPr lang="sv-SE" b="1" dirty="0"/>
              <a:t>Träff 1: </a:t>
            </a:r>
            <a:r>
              <a:rPr lang="sv-SE" dirty="0"/>
              <a:t>Intro, återkoppling MU 1 - vad tar jag med mig.</a:t>
            </a:r>
          </a:p>
          <a:p>
            <a:r>
              <a:rPr lang="sv-SE" b="1" dirty="0"/>
              <a:t>Träff 2: </a:t>
            </a:r>
            <a:r>
              <a:rPr lang="sv-SE" dirty="0"/>
              <a:t>Socialdemokratisk maktanalys.</a:t>
            </a:r>
          </a:p>
          <a:p>
            <a:r>
              <a:rPr lang="sv-SE" b="1" dirty="0"/>
              <a:t>Träff 3: </a:t>
            </a:r>
            <a:r>
              <a:rPr lang="sv-SE" dirty="0"/>
              <a:t>Socialdemokratisk strategi, Aktuell politik.</a:t>
            </a:r>
          </a:p>
          <a:p>
            <a:r>
              <a:rPr lang="sv-SE" b="1" dirty="0"/>
              <a:t>Träff 4: </a:t>
            </a:r>
            <a:r>
              <a:rPr lang="sv-SE" dirty="0"/>
              <a:t>Retorik, skriv din berättelse.</a:t>
            </a:r>
          </a:p>
          <a:p>
            <a:r>
              <a:rPr lang="sv-SE" b="1" dirty="0"/>
              <a:t>Träff 5: </a:t>
            </a:r>
            <a:r>
              <a:rPr lang="sv-SE" dirty="0"/>
              <a:t>Organisering.</a:t>
            </a:r>
          </a:p>
          <a:p>
            <a:r>
              <a:rPr lang="sv-SE" b="1" dirty="0"/>
              <a:t>Träff 6: </a:t>
            </a:r>
            <a:r>
              <a:rPr lang="sv-SE" dirty="0"/>
              <a:t>Årshjulet, Hur går vi vidare, ring kompisar och gör en aktivitet, feedback, skriv brev till sig själv, reflektion &amp; avslut.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42737" y="666926"/>
            <a:ext cx="9091164" cy="1675221"/>
          </a:xfrm>
        </p:spPr>
        <p:txBody>
          <a:bodyPr/>
          <a:lstStyle/>
          <a:p>
            <a:r>
              <a:rPr lang="sv-SE" dirty="0"/>
              <a:t>Sammanfatta utbildningen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E2A2D2F0-08CB-46B5-968E-26C7D0426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Bocka av de förväntningarna ni skrev upp på er första träff.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Är det något som inte har blivit uppfyllt?</a:t>
            </a:r>
            <a:br>
              <a:rPr lang="sv-SE" dirty="0"/>
            </a:br>
            <a:endParaRPr lang="sv-SE" dirty="0"/>
          </a:p>
          <a:p>
            <a:r>
              <a:rPr lang="sv-SE" dirty="0"/>
              <a:t>Hur löser vi det?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DDE6B58-9A29-4183-92C0-65F734915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Förväntningar </a:t>
            </a:r>
          </a:p>
        </p:txBody>
      </p:sp>
    </p:spTree>
    <p:extLst>
      <p:ext uri="{BB962C8B-B14F-4D97-AF65-F5344CB8AC3E}">
        <p14:creationId xmlns:p14="http://schemas.microsoft.com/office/powerpoint/2010/main" val="529946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93582509-C373-4F5A-A7F0-99D59D1B9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 Som svarar på frågorna</a:t>
            </a:r>
          </a:p>
          <a:p>
            <a:endParaRPr lang="sv-SE" dirty="0"/>
          </a:p>
          <a:p>
            <a:r>
              <a:rPr lang="sv-SE" dirty="0"/>
              <a:t>Vart är du om 6 mån, 1 år?</a:t>
            </a:r>
          </a:p>
          <a:p>
            <a:r>
              <a:rPr lang="sv-SE" dirty="0"/>
              <a:t>Vad vill du med ditt engagemang?</a:t>
            </a:r>
          </a:p>
          <a:p>
            <a:r>
              <a:rPr lang="sv-SE" dirty="0"/>
              <a:t>Vad har du för ambition och hur vill du utveckla dig?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8C86D7A-DFA8-430E-BB05-E0DEF0BAF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599" y="302004"/>
            <a:ext cx="8742187" cy="2122906"/>
          </a:xfrm>
        </p:spPr>
        <p:txBody>
          <a:bodyPr/>
          <a:lstStyle/>
          <a:p>
            <a:br>
              <a:rPr lang="sv-SE" dirty="0"/>
            </a:br>
            <a:r>
              <a:rPr lang="sv-SE" dirty="0"/>
              <a:t>skriva ett brev till dig själv: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3912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63E5FBFA-7D53-46E3-9BA4-BF0FB9750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MU 3</a:t>
            </a:r>
          </a:p>
          <a:p>
            <a:r>
              <a:rPr lang="sv-SE" dirty="0"/>
              <a:t>Hur anmäler man sig </a:t>
            </a:r>
          </a:p>
          <a:p>
            <a:r>
              <a:rPr lang="sv-SE" dirty="0"/>
              <a:t>Var anmäler man sig</a:t>
            </a:r>
          </a:p>
          <a:p>
            <a:r>
              <a:rPr lang="sv-SE" i="1" dirty="0">
                <a:hlinkClick r:id="rId2"/>
              </a:rPr>
              <a:t>https://socialdemokraterna.abf.se/</a:t>
            </a:r>
            <a:r>
              <a:rPr lang="sv-SE" i="1" dirty="0"/>
              <a:t> </a:t>
            </a: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16CE89A6-A56A-4D24-8E81-0FCA0F2FA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Nästa steg </a:t>
            </a:r>
          </a:p>
        </p:txBody>
      </p:sp>
    </p:spTree>
    <p:extLst>
      <p:ext uri="{BB962C8B-B14F-4D97-AF65-F5344CB8AC3E}">
        <p14:creationId xmlns:p14="http://schemas.microsoft.com/office/powerpoint/2010/main" val="1286179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DECA31DB-FC78-40C0-9CEF-36C463FCD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Vad var bra? </a:t>
            </a:r>
          </a:p>
          <a:p>
            <a:r>
              <a:rPr lang="sv-SE" dirty="0"/>
              <a:t>Vad kan göras bättre? </a:t>
            </a:r>
          </a:p>
          <a:p>
            <a:endParaRPr lang="sv-SE" dirty="0"/>
          </a:p>
          <a:p>
            <a:r>
              <a:rPr lang="sv-SE" dirty="0"/>
              <a:t>Gå en runda och alla får säga något.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7526D532-2BD2-4816-BC0A-875BD5A33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892" y="476250"/>
            <a:ext cx="8926453" cy="1461607"/>
          </a:xfrm>
        </p:spPr>
        <p:txBody>
          <a:bodyPr/>
          <a:lstStyle/>
          <a:p>
            <a:r>
              <a:rPr lang="sv-SE" dirty="0"/>
              <a:t>Kort muntlig utvärdering </a:t>
            </a:r>
          </a:p>
        </p:txBody>
      </p:sp>
    </p:spTree>
    <p:extLst>
      <p:ext uri="{BB962C8B-B14F-4D97-AF65-F5344CB8AC3E}">
        <p14:creationId xmlns:p14="http://schemas.microsoft.com/office/powerpoint/2010/main" val="1262343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1B91A105-321A-42A8-A768-077C6FFF8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Avsluta gärna med att spela Internationalen från album</a:t>
            </a:r>
          </a:p>
          <a:p>
            <a:pPr marL="0" indent="0">
              <a:buNone/>
            </a:pPr>
            <a:r>
              <a:rPr lang="sv-SE" dirty="0"/>
              <a:t>På rätt sida historien. (finns på </a:t>
            </a:r>
            <a:r>
              <a:rPr lang="sv-SE" dirty="0" err="1"/>
              <a:t>Spotify</a:t>
            </a:r>
            <a:r>
              <a:rPr lang="sv-SE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78974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5273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FD26DD9D-8285-E74B-A4B3-3B84AEC33AAE}"/>
              </a:ext>
            </a:extLst>
          </p:cNvPr>
          <p:cNvSpPr/>
          <p:nvPr/>
        </p:nvSpPr>
        <p:spPr>
          <a:xfrm>
            <a:off x="9333186" y="4214648"/>
            <a:ext cx="2490952" cy="2375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54515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Socialdemokraterna">
  <a:themeElements>
    <a:clrScheme name="Socialdemokraterna ny">
      <a:dk1>
        <a:srgbClr val="000000"/>
      </a:dk1>
      <a:lt1>
        <a:srgbClr val="FFFFFF"/>
      </a:lt1>
      <a:dk2>
        <a:srgbClr val="9C9E9F"/>
      </a:dk2>
      <a:lt2>
        <a:srgbClr val="DDDDDD"/>
      </a:lt2>
      <a:accent1>
        <a:srgbClr val="B40D1E"/>
      </a:accent1>
      <a:accent2>
        <a:srgbClr val="ED1B34"/>
      </a:accent2>
      <a:accent3>
        <a:srgbClr val="FFDCD6"/>
      </a:accent3>
      <a:accent4>
        <a:srgbClr val="000000"/>
      </a:accent4>
      <a:accent5>
        <a:srgbClr val="7F7F7F"/>
      </a:accent5>
      <a:accent6>
        <a:srgbClr val="A5A5A5"/>
      </a:accent6>
      <a:hlink>
        <a:srgbClr val="292929"/>
      </a:hlink>
      <a:folHlink>
        <a:srgbClr val="4D4D4D"/>
      </a:folHlink>
    </a:clrScheme>
    <a:fontScheme name="Socialdemokraterna">
      <a:majorFont>
        <a:latin typeface="Kapra Neue Custom"/>
        <a:ea typeface=""/>
        <a:cs typeface=""/>
      </a:majorFont>
      <a:minorFont>
        <a:latin typeface="Avenir LT Pro 65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spcBef>
            <a:spcPts val="600"/>
          </a:spcBef>
          <a:spcAft>
            <a:spcPts val="300"/>
          </a:spcAft>
          <a:defRPr sz="24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S wide.pptx" id="{D309139B-C5CA-4961-B7D2-2E471F08073A}" vid="{C9A81B95-742E-464F-8A95-CCB3CFD03F3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S wide</Template>
  <TotalTime>41</TotalTime>
  <Words>209</Words>
  <Application>Microsoft Office PowerPoint</Application>
  <PresentationFormat>Bredbild</PresentationFormat>
  <Paragraphs>34</Paragraphs>
  <Slides>9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Avenir LT Pro 65 Medium</vt:lpstr>
      <vt:lpstr>Calibri</vt:lpstr>
      <vt:lpstr>Kapra Neue Custom</vt:lpstr>
      <vt:lpstr>Socialdemokraterna</vt:lpstr>
      <vt:lpstr>Avslutning</vt:lpstr>
      <vt:lpstr>Sammanfatta utbildningen</vt:lpstr>
      <vt:lpstr>Förväntningar </vt:lpstr>
      <vt:lpstr> skriva ett brev till dig själv: </vt:lpstr>
      <vt:lpstr>Nästa steg </vt:lpstr>
      <vt:lpstr>Kort muntlig utvärdering 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Carina Oskarsson</dc:creator>
  <cp:lastModifiedBy>Thomas Frid</cp:lastModifiedBy>
  <cp:revision>5</cp:revision>
  <dcterms:created xsi:type="dcterms:W3CDTF">2021-01-29T07:17:26Z</dcterms:created>
  <dcterms:modified xsi:type="dcterms:W3CDTF">2021-03-04T15:25:43Z</dcterms:modified>
</cp:coreProperties>
</file>