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6"/>
  </p:notesMasterIdLst>
  <p:sldIdLst>
    <p:sldId id="266" r:id="rId2"/>
    <p:sldId id="265" r:id="rId3"/>
    <p:sldId id="259" r:id="rId4"/>
    <p:sldId id="261" r:id="rId5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  <p:cmAuthor id="2" name="Thomas Frid" initials="TF" lastIdx="1" clrIdx="1">
    <p:extLst>
      <p:ext uri="{19B8F6BF-5375-455C-9EA6-DF929625EA0E}">
        <p15:presenceInfo xmlns:p15="http://schemas.microsoft.com/office/powerpoint/2012/main" userId="S-1-5-21-2076390139-892758886-829235722-567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>
        <p:scale>
          <a:sx n="119" d="100"/>
          <a:sy n="119" d="100"/>
        </p:scale>
        <p:origin x="96" y="36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2-24T18:26:02.033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0749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3635" y="1159070"/>
            <a:ext cx="10564729" cy="4212317"/>
          </a:xfrm>
        </p:spPr>
        <p:txBody>
          <a:bodyPr/>
          <a:lstStyle/>
          <a:p>
            <a:r>
              <a:rPr lang="sv-SE" dirty="0" err="1"/>
              <a:t>Storytelling</a:t>
            </a:r>
            <a:r>
              <a:rPr lang="sv-SE" dirty="0"/>
              <a:t>/Berättelse</a:t>
            </a:r>
            <a:br>
              <a:rPr lang="sv-SE" dirty="0"/>
            </a:br>
            <a:r>
              <a:rPr lang="sv-SE" dirty="0"/>
              <a:t>- Beck</a:t>
            </a:r>
          </a:p>
        </p:txBody>
      </p:sp>
    </p:spTree>
    <p:extLst>
      <p:ext uri="{BB962C8B-B14F-4D97-AF65-F5344CB8AC3E}">
        <p14:creationId xmlns:p14="http://schemas.microsoft.com/office/powerpoint/2010/main" val="170984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98E47B8E-2483-4BA3-8C94-2428BA7DAC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7407" y="2232057"/>
            <a:ext cx="6153450" cy="3445932"/>
          </a:xfrm>
          <a:prstGeom prst="rect">
            <a:avLst/>
          </a:prstGeom>
        </p:spPr>
      </p:pic>
      <p:sp>
        <p:nvSpPr>
          <p:cNvPr id="3" name="Rubrik 2">
            <a:extLst>
              <a:ext uri="{FF2B5EF4-FFF2-40B4-BE49-F238E27FC236}">
                <a16:creationId xmlns:a16="http://schemas.microsoft.com/office/drawing/2014/main" id="{68AD7AAC-FE5A-452D-B456-F119A22C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2" y="476250"/>
            <a:ext cx="9476691" cy="922669"/>
          </a:xfrm>
        </p:spPr>
        <p:txBody>
          <a:bodyPr/>
          <a:lstStyle/>
          <a:p>
            <a:r>
              <a:rPr lang="sv-SE" dirty="0" err="1"/>
              <a:t>Storytelling</a:t>
            </a:r>
            <a:r>
              <a:rPr lang="sv-SE" dirty="0"/>
              <a:t>/ berättelse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504E608-332A-4BCC-BF10-714F0E343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1664" y="2075210"/>
            <a:ext cx="4396410" cy="2183281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BCE29307-78D4-4DC9-814B-B617B2EEC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105" y="2482817"/>
            <a:ext cx="2976264" cy="29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934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1</TotalTime>
  <Words>11</Words>
  <Application>Microsoft Office PowerPoint</Application>
  <PresentationFormat>Bredbild</PresentationFormat>
  <Paragraphs>4</Paragraphs>
  <Slides>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Avenir LT Pro 65 Medium</vt:lpstr>
      <vt:lpstr>Calibri</vt:lpstr>
      <vt:lpstr>Kapra Neue Custom</vt:lpstr>
      <vt:lpstr>Socialdemokraterna</vt:lpstr>
      <vt:lpstr>Storytelling/Berättelse - Beck</vt:lpstr>
      <vt:lpstr>Storytelling/ berättelse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Storytelling/Berättelse - Beck</dc:title>
  <dc:creator>Thomas Frid</dc:creator>
  <cp:lastModifiedBy>Thomas Frid</cp:lastModifiedBy>
  <cp:revision>1</cp:revision>
  <dcterms:created xsi:type="dcterms:W3CDTF">2021-02-24T17:26:28Z</dcterms:created>
  <dcterms:modified xsi:type="dcterms:W3CDTF">2021-02-24T17:27:48Z</dcterms:modified>
</cp:coreProperties>
</file>