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8"/>
  </p:notesMasterIdLst>
  <p:sldIdLst>
    <p:sldId id="257" r:id="rId2"/>
    <p:sldId id="258" r:id="rId3"/>
    <p:sldId id="262" r:id="rId4"/>
    <p:sldId id="263" r:id="rId5"/>
    <p:sldId id="264" r:id="rId6"/>
    <p:sldId id="261" r:id="rId7"/>
  </p:sldIdLst>
  <p:sldSz cx="12192000" cy="6858000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ra Axelsson" initials="PA" lastIdx="3" clrIdx="0">
    <p:extLst>
      <p:ext uri="{19B8F6BF-5375-455C-9EA6-DF929625EA0E}">
        <p15:presenceInfo xmlns:p15="http://schemas.microsoft.com/office/powerpoint/2012/main" userId="S::petra.axelsson@socialdemokraterna.se::919a7e82-8434-43e7-a141-a76a127acdb8" providerId="AD"/>
      </p:ext>
    </p:extLst>
  </p:cmAuthor>
  <p:cmAuthor id="2" name="Thomas Frid" initials="TF" lastIdx="1" clrIdx="1">
    <p:extLst>
      <p:ext uri="{19B8F6BF-5375-455C-9EA6-DF929625EA0E}">
        <p15:presenceInfo xmlns:p15="http://schemas.microsoft.com/office/powerpoint/2012/main" userId="S-1-5-21-2076390139-892758886-829235722-5676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CD6"/>
    <a:srgbClr val="ED1B34"/>
    <a:srgbClr val="B40D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D7E350-8BEA-4B45-A814-1F60C740783C}" v="6" dt="2021-01-07T15:03:21.0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357" autoAdjust="0"/>
  </p:normalViewPr>
  <p:slideViewPr>
    <p:cSldViewPr snapToGrid="0">
      <p:cViewPr varScale="1">
        <p:scale>
          <a:sx n="101" d="100"/>
          <a:sy n="101" d="100"/>
        </p:scale>
        <p:origin x="144" y="660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ina Oskarsson" userId="c9b6b5ba-888e-40b5-8029-fe7071a4e202" providerId="ADAL" clId="{E81E2408-7B84-4D1B-8F49-9A24037B84CB}"/>
    <pc:docChg chg="addSld modSld">
      <pc:chgData name="Carina Oskarsson" userId="c9b6b5ba-888e-40b5-8029-fe7071a4e202" providerId="ADAL" clId="{E81E2408-7B84-4D1B-8F49-9A24037B84CB}" dt="2021-01-07T15:03:34.263" v="19" actId="14100"/>
      <pc:docMkLst>
        <pc:docMk/>
      </pc:docMkLst>
      <pc:sldChg chg="modSp">
        <pc:chgData name="Carina Oskarsson" userId="c9b6b5ba-888e-40b5-8029-fe7071a4e202" providerId="ADAL" clId="{E81E2408-7B84-4D1B-8F49-9A24037B84CB}" dt="2021-01-07T15:02:56.829" v="13" actId="20577"/>
        <pc:sldMkLst>
          <pc:docMk/>
          <pc:sldMk cId="0" sldId="257"/>
        </pc:sldMkLst>
        <pc:spChg chg="mod">
          <ac:chgData name="Carina Oskarsson" userId="c9b6b5ba-888e-40b5-8029-fe7071a4e202" providerId="ADAL" clId="{E81E2408-7B84-4D1B-8F49-9A24037B84CB}" dt="2021-01-07T15:02:56.829" v="13" actId="20577"/>
          <ac:spMkLst>
            <pc:docMk/>
            <pc:sldMk cId="0" sldId="257"/>
            <ac:spMk id="2" creationId="{10261293-872C-49DF-AEC5-D19413139D1E}"/>
          </ac:spMkLst>
        </pc:spChg>
      </pc:sldChg>
      <pc:sldChg chg="addSp delSp modSp add">
        <pc:chgData name="Carina Oskarsson" userId="c9b6b5ba-888e-40b5-8029-fe7071a4e202" providerId="ADAL" clId="{E81E2408-7B84-4D1B-8F49-9A24037B84CB}" dt="2021-01-07T15:03:34.263" v="19" actId="14100"/>
        <pc:sldMkLst>
          <pc:docMk/>
          <pc:sldMk cId="2089934071" sldId="265"/>
        </pc:sldMkLst>
        <pc:spChg chg="del">
          <ac:chgData name="Carina Oskarsson" userId="c9b6b5ba-888e-40b5-8029-fe7071a4e202" providerId="ADAL" clId="{E81E2408-7B84-4D1B-8F49-9A24037B84CB}" dt="2021-01-07T15:00:39.285" v="1"/>
          <ac:spMkLst>
            <pc:docMk/>
            <pc:sldMk cId="2089934071" sldId="265"/>
            <ac:spMk id="2" creationId="{3E1220BF-796B-4D22-91D9-09ECECD0BF9A}"/>
          </ac:spMkLst>
        </pc:spChg>
        <pc:spChg chg="mod">
          <ac:chgData name="Carina Oskarsson" userId="c9b6b5ba-888e-40b5-8029-fe7071a4e202" providerId="ADAL" clId="{E81E2408-7B84-4D1B-8F49-9A24037B84CB}" dt="2021-01-07T15:03:25.892" v="16" actId="14100"/>
          <ac:spMkLst>
            <pc:docMk/>
            <pc:sldMk cId="2089934071" sldId="265"/>
            <ac:spMk id="3" creationId="{68AD7AAC-FE5A-452D-B456-F119A22CBAE4}"/>
          </ac:spMkLst>
        </pc:spChg>
        <pc:picChg chg="add mod">
          <ac:chgData name="Carina Oskarsson" userId="c9b6b5ba-888e-40b5-8029-fe7071a4e202" providerId="ADAL" clId="{E81E2408-7B84-4D1B-8F49-9A24037B84CB}" dt="2021-01-07T15:03:29.176" v="17" actId="14100"/>
          <ac:picMkLst>
            <pc:docMk/>
            <pc:sldMk cId="2089934071" sldId="265"/>
            <ac:picMk id="4" creationId="{98E47B8E-2483-4BA3-8C94-2428BA7DACCD}"/>
          </ac:picMkLst>
        </pc:picChg>
        <pc:picChg chg="add mod">
          <ac:chgData name="Carina Oskarsson" userId="c9b6b5ba-888e-40b5-8029-fe7071a4e202" providerId="ADAL" clId="{E81E2408-7B84-4D1B-8F49-9A24037B84CB}" dt="2021-01-07T15:03:34.263" v="19" actId="14100"/>
          <ac:picMkLst>
            <pc:docMk/>
            <pc:sldMk cId="2089934071" sldId="265"/>
            <ac:picMk id="5" creationId="{F504E608-332A-4BCC-BF10-714F0E343D4A}"/>
          </ac:picMkLst>
        </pc:picChg>
        <pc:picChg chg="add mod">
          <ac:chgData name="Carina Oskarsson" userId="c9b6b5ba-888e-40b5-8029-fe7071a4e202" providerId="ADAL" clId="{E81E2408-7B84-4D1B-8F49-9A24037B84CB}" dt="2021-01-07T15:02:09.104" v="11" actId="1076"/>
          <ac:picMkLst>
            <pc:docMk/>
            <pc:sldMk cId="2089934071" sldId="265"/>
            <ac:picMk id="6" creationId="{BCE29307-78D4-4DC9-814B-B617B2EEC33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7B155-E826-46B9-9A3A-888A910707A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ED29D-D7E3-4547-AF0B-728EC45DF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24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ED29D-D7E3-4547-AF0B-728EC45DF93B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5718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Stockholms slott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ED29D-D7E3-4547-AF0B-728EC45DF93B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49931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Frost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ED29D-D7E3-4547-AF0B-728EC45DF9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63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Draculas slott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ED29D-D7E3-4547-AF0B-728EC45DF9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201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Towern London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ED29D-D7E3-4547-AF0B-728EC45DF9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956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ED29D-D7E3-4547-AF0B-728EC45DF93B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79359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B53703D8-CEB9-4C86-8AD4-11466FC2E0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  <p:sp>
        <p:nvSpPr>
          <p:cNvPr id="6150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62050" y="1183133"/>
            <a:ext cx="9613900" cy="4212317"/>
          </a:xfrm>
          <a:prstGeom prst="rect">
            <a:avLst/>
          </a:prstGeom>
        </p:spPr>
        <p:txBody>
          <a:bodyPr tIns="180000" anchor="t" anchorCtr="0"/>
          <a:lstStyle>
            <a:lvl1pPr algn="l">
              <a:defRPr sz="8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913953AB-E7C9-43E8-B896-8E1A102556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55150" y="4688567"/>
            <a:ext cx="1854000" cy="16474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73600" y="2570400"/>
            <a:ext cx="7560000" cy="2944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300"/>
              </a:spcAft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9ABB3-B004-4F43-99F2-5F6F81193A3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2C474EA3-B419-4857-94F6-E0A2EBA8E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8" name="Bildobjekt 16">
            <a:extLst>
              <a:ext uri="{FF2B5EF4-FFF2-40B4-BE49-F238E27FC236}">
                <a16:creationId xmlns:a16="http://schemas.microsoft.com/office/drawing/2014/main" id="{9F17E83D-2BCB-4780-AA06-16BAFFBEED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6979" y="5273268"/>
            <a:ext cx="1224000" cy="108615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5C7293-DAF3-421A-8E6E-E23855CE320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672BBA37-E6EB-42A9-BB84-8E15D4B74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pic>
        <p:nvPicPr>
          <p:cNvPr id="7" name="Bildobjekt 16">
            <a:extLst>
              <a:ext uri="{FF2B5EF4-FFF2-40B4-BE49-F238E27FC236}">
                <a16:creationId xmlns:a16="http://schemas.microsoft.com/office/drawing/2014/main" id="{9F17E83D-2BCB-4780-AA06-16BAFFBEED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6979" y="5273268"/>
            <a:ext cx="1224000" cy="10861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(ros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73600" y="2570400"/>
            <a:ext cx="7560000" cy="2944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300"/>
              </a:spcAft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9ABB3-B004-4F43-99F2-5F6F81193A3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2C474EA3-B419-4857-94F6-E0A2EBA8E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269984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 (ro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5C7293-DAF3-421A-8E6E-E23855CE320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672BBA37-E6EB-42A9-BB84-8E15D4B74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64144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bil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65E0CB62-06CF-4357-84A4-03AB6349D2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913953AB-E7C9-43E8-B896-8E1A102556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55150" y="4688567"/>
            <a:ext cx="1854000" cy="1647468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D00F94DA-5798-4145-917A-AE47D0E3914F}"/>
              </a:ext>
            </a:extLst>
          </p:cNvPr>
          <p:cNvSpPr txBox="1"/>
          <p:nvPr userDrawn="1"/>
        </p:nvSpPr>
        <p:spPr>
          <a:xfrm>
            <a:off x="1205607" y="2237257"/>
            <a:ext cx="10104077" cy="2282333"/>
          </a:xfrm>
          <a:prstGeom prst="rect">
            <a:avLst/>
          </a:prstGeom>
          <a:noFill/>
        </p:spPr>
        <p:txBody>
          <a:bodyPr wrap="square" lIns="0" tIns="18000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sv-SE" sz="8300" cap="all" baseline="0" dirty="0">
                <a:solidFill>
                  <a:schemeClr val="bg1"/>
                </a:solidFill>
                <a:latin typeface="+mj-lt"/>
              </a:rPr>
              <a:t>Ett starkare samhälle.</a:t>
            </a:r>
          </a:p>
          <a:p>
            <a:pPr>
              <a:lnSpc>
                <a:spcPct val="80000"/>
              </a:lnSpc>
            </a:pPr>
            <a:r>
              <a:rPr lang="sv-SE" sz="8300" cap="all" baseline="0" dirty="0">
                <a:solidFill>
                  <a:schemeClr val="bg1"/>
                </a:solidFill>
                <a:latin typeface="+mj-lt"/>
              </a:rPr>
              <a:t>Ett tryggare Sverige.</a:t>
            </a:r>
          </a:p>
        </p:txBody>
      </p:sp>
    </p:spTree>
    <p:extLst>
      <p:ext uri="{BB962C8B-B14F-4D97-AF65-F5344CB8AC3E}">
        <p14:creationId xmlns:p14="http://schemas.microsoft.com/office/powerpoint/2010/main" val="4002773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bild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65E0CB62-06CF-4357-84A4-03AB6349D2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274FBCDD-2D73-1F49-826A-160CB3CFCA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97970" y="2148029"/>
            <a:ext cx="368182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55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objekt 18">
            <a:extLst>
              <a:ext uri="{FF2B5EF4-FFF2-40B4-BE49-F238E27FC236}">
                <a16:creationId xmlns:a16="http://schemas.microsoft.com/office/drawing/2014/main" id="{78EC6EB9-F10D-4113-BF4C-AA46D5D2E6A2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8589"/>
            <a:ext cx="12192000" cy="6854572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73892" y="476250"/>
            <a:ext cx="7561591" cy="175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892" y="2571321"/>
            <a:ext cx="7561591" cy="294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8379" y="6405646"/>
            <a:ext cx="3860800" cy="22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+mn-lt"/>
              </a:defRPr>
            </a:lvl1pPr>
          </a:lstStyle>
          <a:p>
            <a:endParaRPr lang="sv-SE" dirty="0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47049" y="252942"/>
            <a:ext cx="792000" cy="22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fld id="{46085A6D-D083-4792-977F-F5A10C3755B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xxLanguageTextBox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16933" cy="127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/>
          </a:p>
        </p:txBody>
      </p:sp>
      <p:pic>
        <p:nvPicPr>
          <p:cNvPr id="17" name="Bildobjekt 16">
            <a:extLst>
              <a:ext uri="{FF2B5EF4-FFF2-40B4-BE49-F238E27FC236}">
                <a16:creationId xmlns:a16="http://schemas.microsoft.com/office/drawing/2014/main" id="{9F17E83D-2BCB-4780-AA06-16BAFFBEEDB6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356979" y="5273268"/>
            <a:ext cx="1224000" cy="10861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6" r:id="rId3"/>
    <p:sldLayoutId id="2147483681" r:id="rId4"/>
    <p:sldLayoutId id="2147483682" r:id="rId5"/>
    <p:sldLayoutId id="2147483680" r:id="rId6"/>
    <p:sldLayoutId id="2147483683" r:id="rId7"/>
  </p:sldLayoutIdLst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5400" b="1" cap="all" baseline="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268288" indent="-268288" algn="l" rtl="0" eaLnBrk="1" fontAlgn="base" hangingPunct="1">
        <a:lnSpc>
          <a:spcPct val="100000"/>
        </a:lnSpc>
        <a:spcBef>
          <a:spcPts val="600"/>
        </a:spcBef>
        <a:spcAft>
          <a:spcPts val="20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00000"/>
        </a:lnSpc>
        <a:spcBef>
          <a:spcPts val="0"/>
        </a:spcBef>
        <a:spcAft>
          <a:spcPts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100000"/>
        </a:lnSpc>
        <a:spcBef>
          <a:spcPts val="0"/>
        </a:spcBef>
        <a:spcAft>
          <a:spcPts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ct val="100000"/>
        </a:lnSpc>
        <a:spcBef>
          <a:spcPts val="0"/>
        </a:spcBef>
        <a:spcAft>
          <a:spcPts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ct val="100000"/>
        </a:lnSpc>
        <a:spcBef>
          <a:spcPts val="0"/>
        </a:spcBef>
        <a:spcAft>
          <a:spcPts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0000"/>
        </a:lnSpc>
        <a:spcBef>
          <a:spcPct val="15000"/>
        </a:spcBef>
        <a:spcAft>
          <a:spcPct val="1500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0000"/>
        </a:lnSpc>
        <a:spcBef>
          <a:spcPct val="15000"/>
        </a:spcBef>
        <a:spcAft>
          <a:spcPct val="1500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0000"/>
        </a:lnSpc>
        <a:spcBef>
          <a:spcPct val="15000"/>
        </a:spcBef>
        <a:spcAft>
          <a:spcPct val="1500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0000"/>
        </a:lnSpc>
        <a:spcBef>
          <a:spcPct val="15000"/>
        </a:spcBef>
        <a:spcAft>
          <a:spcPct val="1500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261293-872C-49DF-AEC5-D19413139D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tänk på ett slott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tshållare för innehåll 1">
            <a:extLst>
              <a:ext uri="{FF2B5EF4-FFF2-40B4-BE49-F238E27FC236}">
                <a16:creationId xmlns:a16="http://schemas.microsoft.com/office/drawing/2014/main" id="{14544534-D305-4382-994D-9514B0001F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12688" y="1107347"/>
            <a:ext cx="7397269" cy="36911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FDF89D94-F318-46A2-979B-B213CA0337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01630" y="874618"/>
            <a:ext cx="6750268" cy="510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92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B729CE41-B8BE-4C51-8A6A-88CBAA7387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5299" y="914401"/>
            <a:ext cx="8781209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295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13">
            <a:extLst>
              <a:ext uri="{FF2B5EF4-FFF2-40B4-BE49-F238E27FC236}">
                <a16:creationId xmlns:a16="http://schemas.microsoft.com/office/drawing/2014/main" id="{0EBEF3F2-C833-4DC7-B1EF-D3FCE2C80A4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09" y="528506"/>
            <a:ext cx="8338656" cy="54276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4416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FD26DD9D-8285-E74B-A4B3-3B84AEC33AAE}"/>
              </a:ext>
            </a:extLst>
          </p:cNvPr>
          <p:cNvSpPr/>
          <p:nvPr/>
        </p:nvSpPr>
        <p:spPr>
          <a:xfrm>
            <a:off x="9333186" y="4214648"/>
            <a:ext cx="2490952" cy="23753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54515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Sv"/>
</p:tagLst>
</file>

<file path=ppt/theme/theme1.xml><?xml version="1.0" encoding="utf-8"?>
<a:theme xmlns:a="http://schemas.openxmlformats.org/drawingml/2006/main" name="Socialdemokraterna">
  <a:themeElements>
    <a:clrScheme name="Socialdemokraterna ny">
      <a:dk1>
        <a:srgbClr val="000000"/>
      </a:dk1>
      <a:lt1>
        <a:srgbClr val="FFFFFF"/>
      </a:lt1>
      <a:dk2>
        <a:srgbClr val="9C9E9F"/>
      </a:dk2>
      <a:lt2>
        <a:srgbClr val="DDDDDD"/>
      </a:lt2>
      <a:accent1>
        <a:srgbClr val="B40D1E"/>
      </a:accent1>
      <a:accent2>
        <a:srgbClr val="ED1B34"/>
      </a:accent2>
      <a:accent3>
        <a:srgbClr val="FFDCD6"/>
      </a:accent3>
      <a:accent4>
        <a:srgbClr val="000000"/>
      </a:accent4>
      <a:accent5>
        <a:srgbClr val="7F7F7F"/>
      </a:accent5>
      <a:accent6>
        <a:srgbClr val="A5A5A5"/>
      </a:accent6>
      <a:hlink>
        <a:srgbClr val="292929"/>
      </a:hlink>
      <a:folHlink>
        <a:srgbClr val="4D4D4D"/>
      </a:folHlink>
    </a:clrScheme>
    <a:fontScheme name="Socialdemokraterna">
      <a:majorFont>
        <a:latin typeface="Kapra Neue Custom"/>
        <a:ea typeface=""/>
        <a:cs typeface=""/>
      </a:majorFont>
      <a:minorFont>
        <a:latin typeface="Avenir LT Pro 65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spcBef>
            <a:spcPts val="600"/>
          </a:spcBef>
          <a:spcAft>
            <a:spcPts val="300"/>
          </a:spcAft>
          <a:defRPr sz="24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 S wide.pptx" id="{D309139B-C5CA-4961-B7D2-2E471F08073A}" vid="{C9A81B95-742E-464F-8A95-CCB3CFD03F3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S wide (4)</Template>
  <TotalTime>16</TotalTime>
  <Words>17</Words>
  <Application>Microsoft Office PowerPoint</Application>
  <PresentationFormat>Bredbild</PresentationFormat>
  <Paragraphs>11</Paragraphs>
  <Slides>6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1" baseType="lpstr">
      <vt:lpstr>Arial</vt:lpstr>
      <vt:lpstr>Avenir LT Pro 65 Medium</vt:lpstr>
      <vt:lpstr>Calibri</vt:lpstr>
      <vt:lpstr>Kapra Neue Custom</vt:lpstr>
      <vt:lpstr>Socialdemokraterna</vt:lpstr>
      <vt:lpstr>tänk på ett slott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Carina Oskarsson</dc:creator>
  <cp:lastModifiedBy>Thomas Frid</cp:lastModifiedBy>
  <cp:revision>2</cp:revision>
  <dcterms:created xsi:type="dcterms:W3CDTF">2020-09-10T07:35:17Z</dcterms:created>
  <dcterms:modified xsi:type="dcterms:W3CDTF">2021-02-24T17:28:13Z</dcterms:modified>
</cp:coreProperties>
</file>