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7"/>
  </p:notesMasterIdLst>
  <p:sldIdLst>
    <p:sldId id="257" r:id="rId2"/>
    <p:sldId id="260" r:id="rId3"/>
    <p:sldId id="262" r:id="rId4"/>
    <p:sldId id="29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8" r:id="rId14"/>
    <p:sldId id="277" r:id="rId15"/>
    <p:sldId id="276" r:id="rId16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1/31/2021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2025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1308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3887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1119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9137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368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637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9761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6370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1235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214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Arbetarrörelsens historia - Från Folkhem till nutid</a:t>
            </a:r>
            <a:br>
              <a:rPr lang="sv-SE" dirty="0"/>
            </a:br>
            <a:br>
              <a:rPr lang="sv-SE" dirty="0"/>
            </a:br>
            <a:r>
              <a:rPr lang="sv-SE" sz="4400" dirty="0"/>
              <a:t>Metod 2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Oavbruten tillväxt, rekordår och strukturomvandling</a:t>
            </a:r>
          </a:p>
          <a:p>
            <a:r>
              <a:rPr lang="sv-SE" dirty="0"/>
              <a:t>Välfärdsstaten toppresterade i folkets ögon</a:t>
            </a:r>
          </a:p>
          <a:p>
            <a:r>
              <a:rPr lang="sv-SE" dirty="0"/>
              <a:t>Vänstervågen kom och gick</a:t>
            </a:r>
          </a:p>
          <a:p>
            <a:r>
              <a:rPr lang="sv-SE" dirty="0"/>
              <a:t>1971 Ny författning och storkommuner</a:t>
            </a:r>
          </a:p>
          <a:p>
            <a:r>
              <a:rPr lang="sv-SE" dirty="0"/>
              <a:t>70-talet Keynesianismens kris = (S)-kris</a:t>
            </a:r>
          </a:p>
          <a:p>
            <a:r>
              <a:rPr lang="sv-SE" dirty="0"/>
              <a:t>80-talet Nyliberalismen (Thatcher, Reagan)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VAR DET SOM HÄNDE?</a:t>
            </a:r>
          </a:p>
        </p:txBody>
      </p:sp>
    </p:spTree>
    <p:extLst>
      <p:ext uri="{BB962C8B-B14F-4D97-AF65-F5344CB8AC3E}">
        <p14:creationId xmlns:p14="http://schemas.microsoft.com/office/powerpoint/2010/main" val="327739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1982 Palme igen!</a:t>
            </a:r>
          </a:p>
          <a:p>
            <a:r>
              <a:rPr lang="sv-SE" dirty="0"/>
              <a:t>1985-86 Palme besegrar nyliberalismen men mördas. Carlsson och MP 1988, SAP 100 år 1989.</a:t>
            </a:r>
          </a:p>
          <a:p>
            <a:r>
              <a:rPr lang="sv-SE" dirty="0"/>
              <a:t>1990 EU medlemsansökan</a:t>
            </a:r>
          </a:p>
          <a:p>
            <a:r>
              <a:rPr lang="sv-SE" dirty="0"/>
              <a:t>1991 Bildtregeringen, Ny Demokrati och KD</a:t>
            </a:r>
          </a:p>
          <a:p>
            <a:r>
              <a:rPr lang="sv-SE" dirty="0"/>
              <a:t>1994 Carlsson åter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TIDEN EFTER 1980 </a:t>
            </a:r>
          </a:p>
        </p:txBody>
      </p:sp>
    </p:spTree>
    <p:extLst>
      <p:ext uri="{BB962C8B-B14F-4D97-AF65-F5344CB8AC3E}">
        <p14:creationId xmlns:p14="http://schemas.microsoft.com/office/powerpoint/2010/main" val="16079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Planering (keynesianism) framför Socialisering</a:t>
            </a:r>
          </a:p>
          <a:p>
            <a:r>
              <a:rPr lang="sv-SE" dirty="0"/>
              <a:t>Neutralitetspolitiken efter andra världskriget förenas med aktiv utrikespolitik från Palme och framåt</a:t>
            </a:r>
          </a:p>
          <a:p>
            <a:r>
              <a:rPr lang="sv-SE" dirty="0"/>
              <a:t>Generell välfärd baserad på högt skatteuttag och socialförsäkringar baserade på att alla arbetar</a:t>
            </a:r>
          </a:p>
          <a:p>
            <a:r>
              <a:rPr lang="sv-SE" dirty="0"/>
              <a:t>Jämställdhet, Miljö/Klimat, Att förena Jämlikhet och Frihet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	VÄGVAL II</a:t>
            </a:r>
          </a:p>
        </p:txBody>
      </p:sp>
    </p:spTree>
    <p:extLst>
      <p:ext uri="{BB962C8B-B14F-4D97-AF65-F5344CB8AC3E}">
        <p14:creationId xmlns:p14="http://schemas.microsoft.com/office/powerpoint/2010/main" val="4257600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Tidig efterkrigstid: partiledarbyte och dåliga valresultat</a:t>
            </a:r>
          </a:p>
          <a:p>
            <a:r>
              <a:rPr lang="sv-SE" dirty="0"/>
              <a:t>Kalla kriget drar åt höger</a:t>
            </a:r>
          </a:p>
          <a:p>
            <a:r>
              <a:rPr lang="sv-SE" dirty="0"/>
              <a:t>De stigande förväntningarnas missnöje</a:t>
            </a:r>
          </a:p>
          <a:p>
            <a:r>
              <a:rPr lang="sv-SE" dirty="0"/>
              <a:t>70-talet - keynesianismens kris, skattetak</a:t>
            </a:r>
          </a:p>
          <a:p>
            <a:r>
              <a:rPr lang="sv-SE" dirty="0"/>
              <a:t>Globalisering och </a:t>
            </a:r>
            <a:r>
              <a:rPr lang="sv-SE" dirty="0" err="1"/>
              <a:t>medialisering</a:t>
            </a:r>
            <a:endParaRPr lang="sv-SE" dirty="0"/>
          </a:p>
          <a:p>
            <a:r>
              <a:rPr lang="sv-SE" dirty="0"/>
              <a:t>Svårare att hålla ihop arbetar- och medelklass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PRÖVNINGAR OCH KRISER II</a:t>
            </a:r>
          </a:p>
        </p:txBody>
      </p:sp>
    </p:spTree>
    <p:extLst>
      <p:ext uri="{BB962C8B-B14F-4D97-AF65-F5344CB8AC3E}">
        <p14:creationId xmlns:p14="http://schemas.microsoft.com/office/powerpoint/2010/main" val="173445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811350"/>
          </a:xfrm>
        </p:spPr>
        <p:txBody>
          <a:bodyPr/>
          <a:lstStyle/>
          <a:p>
            <a:r>
              <a:rPr lang="sv-SE" dirty="0"/>
              <a:t>1996 Britt(S)</a:t>
            </a:r>
            <a:r>
              <a:rPr lang="sv-SE" dirty="0" err="1"/>
              <a:t>ommar</a:t>
            </a:r>
            <a:r>
              <a:rPr lang="sv-SE" dirty="0"/>
              <a:t> med Persson</a:t>
            </a:r>
          </a:p>
          <a:p>
            <a:r>
              <a:rPr lang="sv-SE" dirty="0"/>
              <a:t>2006 Åtta År med Reinfeldt, röd-grön opposition och oredan i (S)</a:t>
            </a:r>
          </a:p>
          <a:p>
            <a:r>
              <a:rPr lang="sv-SE" dirty="0"/>
              <a:t>2014 </a:t>
            </a:r>
            <a:r>
              <a:rPr lang="sv-SE" dirty="0" err="1"/>
              <a:t>Löfvens</a:t>
            </a:r>
            <a:r>
              <a:rPr lang="sv-SE" dirty="0"/>
              <a:t> knappa seger, (S)-(MP)-regering och SD:s genombrott</a:t>
            </a:r>
          </a:p>
          <a:p>
            <a:r>
              <a:rPr lang="sv-SE" dirty="0"/>
              <a:t>2015 Flyktingkrisen delar Sverige</a:t>
            </a:r>
          </a:p>
          <a:p>
            <a:r>
              <a:rPr lang="sv-SE" dirty="0"/>
              <a:t>2019 Januariavtal och Nytt Högerblock</a:t>
            </a:r>
          </a:p>
          <a:p>
            <a:r>
              <a:rPr lang="sv-SE" dirty="0"/>
              <a:t>2020 Corona pandemin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 politisk tid </a:t>
            </a:r>
            <a:br>
              <a:rPr lang="sv-SE" dirty="0"/>
            </a:br>
            <a:r>
              <a:rPr lang="sv-SE" dirty="0"/>
              <a:t>FRÅN NEW LABOUR TILL..</a:t>
            </a:r>
          </a:p>
        </p:txBody>
      </p:sp>
    </p:spTree>
    <p:extLst>
      <p:ext uri="{BB962C8B-B14F-4D97-AF65-F5344CB8AC3E}">
        <p14:creationId xmlns:p14="http://schemas.microsoft.com/office/powerpoint/2010/main" val="3221674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Kompromissa utan att förlora förtroendet</a:t>
            </a:r>
          </a:p>
          <a:p>
            <a:r>
              <a:rPr lang="sv-SE" dirty="0"/>
              <a:t>Att orka fånga framtiden under ökad mediastress och tryck från sociala media</a:t>
            </a:r>
          </a:p>
          <a:p>
            <a:r>
              <a:rPr lang="sv-SE" dirty="0"/>
              <a:t>Att bemästra det extrema: 30-talet, 60-talet och idag samt brottslighetens organisering</a:t>
            </a:r>
          </a:p>
          <a:p>
            <a:r>
              <a:rPr lang="sv-SE" dirty="0"/>
              <a:t>Statsindividualismens konsekvenser</a:t>
            </a:r>
          </a:p>
          <a:p>
            <a:r>
              <a:rPr lang="sv-SE" dirty="0"/>
              <a:t>Klimat- och miljökrisen</a:t>
            </a:r>
          </a:p>
          <a:p>
            <a:r>
              <a:rPr lang="sv-SE" dirty="0"/>
              <a:t>Svenskhet utan assimilation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EPOKSKIFTETS PROBLEM</a:t>
            </a:r>
          </a:p>
        </p:txBody>
      </p:sp>
    </p:spTree>
    <p:extLst>
      <p:ext uri="{BB962C8B-B14F-4D97-AF65-F5344CB8AC3E}">
        <p14:creationId xmlns:p14="http://schemas.microsoft.com/office/powerpoint/2010/main" val="169337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599" y="2570399"/>
            <a:ext cx="9572697" cy="338578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sv-SE" dirty="0"/>
              <a:t>1938 - Saltsjöbadsavtalet</a:t>
            </a:r>
            <a:br>
              <a:rPr lang="sv-SE" dirty="0"/>
            </a:br>
            <a:r>
              <a:rPr lang="sv-SE" dirty="0"/>
              <a:t>1958 – Partikongress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1959 – ATP striden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1969 – Gruvstrejken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1974 - Åmanlagarna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1990 talet – 90 tals krisen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1995 – Inträde i EU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2003 – EMU val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2006 - Valförlust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i viktiga skeenden</a:t>
            </a:r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399"/>
            <a:ext cx="7560000" cy="3385783"/>
          </a:xfrm>
        </p:spPr>
        <p:txBody>
          <a:bodyPr/>
          <a:lstStyle/>
          <a:p>
            <a:r>
              <a:rPr lang="sv-SE" dirty="0"/>
              <a:t>Vilka var de samhälleliga förutsättningarna och orsakerna till händelsen?</a:t>
            </a:r>
          </a:p>
          <a:p>
            <a:r>
              <a:rPr lang="sv-SE" dirty="0"/>
              <a:t>Vad hände rent sakligt?</a:t>
            </a:r>
          </a:p>
          <a:p>
            <a:r>
              <a:rPr lang="sv-SE" dirty="0"/>
              <a:t>Vilken betydelse fick det för partiet och för samhället?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Grupparbete i 30 minuter därefter </a:t>
            </a:r>
            <a:br>
              <a:rPr lang="sv-SE" dirty="0"/>
            </a:br>
            <a:r>
              <a:rPr lang="sv-SE" dirty="0"/>
              <a:t>Redovisning max 5 min redovisning per grupp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i viktiga skeenden</a:t>
            </a:r>
          </a:p>
        </p:txBody>
      </p:sp>
    </p:spTree>
    <p:extLst>
      <p:ext uri="{BB962C8B-B14F-4D97-AF65-F5344CB8AC3E}">
        <p14:creationId xmlns:p14="http://schemas.microsoft.com/office/powerpoint/2010/main" val="55668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Arbetarrörelsens historia - Från Folkhem till nutid</a:t>
            </a:r>
            <a:br>
              <a:rPr lang="sv-SE" dirty="0"/>
            </a:br>
            <a:br>
              <a:rPr lang="sv-SE" dirty="0"/>
            </a:br>
            <a:r>
              <a:rPr lang="sv-SE" sz="4400" dirty="0"/>
              <a:t>Metod 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386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599" y="2570399"/>
            <a:ext cx="10134761" cy="381135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/>
              <a:t>Per Albin Hansson, Partiordförande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/>
              <a:t>Ernst Wigforss, Finansminister</a:t>
            </a:r>
            <a:br>
              <a:rPr lang="sv-SE" sz="1800" dirty="0"/>
            </a:br>
            <a:r>
              <a:rPr lang="sv-SE" sz="1800" dirty="0"/>
              <a:t>Gustaf Möller, Socialdemokratisk minister och partisekreterare</a:t>
            </a:r>
            <a:br>
              <a:rPr lang="sv-SE" sz="1800" dirty="0"/>
            </a:br>
            <a:r>
              <a:rPr lang="sv-SE" sz="1800" dirty="0"/>
              <a:t>Alva Myrdal, Socialdemokratisk politiker och diplomat</a:t>
            </a:r>
            <a:br>
              <a:rPr lang="sv-SE" sz="1800" dirty="0"/>
            </a:br>
            <a:r>
              <a:rPr lang="sv-SE" sz="1800" dirty="0"/>
              <a:t>Gunnar Myrdal, Socialdemokratisk politiker och nationalekonom</a:t>
            </a:r>
            <a:br>
              <a:rPr lang="sv-SE" sz="1800" dirty="0"/>
            </a:br>
            <a:r>
              <a:rPr lang="sv-SE" sz="1800" dirty="0"/>
              <a:t>Tage Erlander, Partiordförande</a:t>
            </a:r>
            <a:br>
              <a:rPr lang="sv-SE" sz="1800" dirty="0"/>
            </a:br>
            <a:r>
              <a:rPr lang="sv-SE" sz="1800" dirty="0"/>
              <a:t>Karin Kock, Socialdemokratiskt stadsråd och professor i nationalekonomi</a:t>
            </a:r>
            <a:br>
              <a:rPr lang="sv-SE" sz="1800" dirty="0"/>
            </a:br>
            <a:r>
              <a:rPr lang="sv-SE" sz="1800" dirty="0"/>
              <a:t>Gunnar Sträng, Lantarbetare och socialdemokratisk finansminister</a:t>
            </a:r>
            <a:br>
              <a:rPr lang="sv-SE" sz="1800" dirty="0"/>
            </a:br>
            <a:r>
              <a:rPr lang="sv-SE" sz="1800" dirty="0"/>
              <a:t>Arne Geijer, LO ordförande och socialdemokratisk politiker</a:t>
            </a:r>
            <a:br>
              <a:rPr lang="sv-SE" sz="1800" dirty="0"/>
            </a:br>
            <a:r>
              <a:rPr lang="sv-SE" sz="1800" dirty="0"/>
              <a:t>Gunnar Nilsson, LO ordförande och socialdemokratisk politiker</a:t>
            </a:r>
            <a:br>
              <a:rPr lang="sv-SE" sz="1800" dirty="0"/>
            </a:br>
            <a:r>
              <a:rPr lang="sv-SE" sz="1800" dirty="0"/>
              <a:t>Olof Palme, Partiordförande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/>
              <a:t>Stig Malm, LO ordförande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dirty="0"/>
              <a:t>Kjell Olof Feldt, socialdemokratisk finansminister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om viktiga personer</a:t>
            </a:r>
          </a:p>
        </p:txBody>
      </p:sp>
    </p:spTree>
    <p:extLst>
      <p:ext uri="{BB962C8B-B14F-4D97-AF65-F5344CB8AC3E}">
        <p14:creationId xmlns:p14="http://schemas.microsoft.com/office/powerpoint/2010/main" val="119190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399"/>
            <a:ext cx="7560000" cy="3385783"/>
          </a:xfrm>
        </p:spPr>
        <p:txBody>
          <a:bodyPr/>
          <a:lstStyle/>
          <a:p>
            <a:r>
              <a:rPr lang="sv-SE" dirty="0"/>
              <a:t>Vem var dom?</a:t>
            </a:r>
          </a:p>
          <a:p>
            <a:r>
              <a:rPr lang="sv-SE" dirty="0"/>
              <a:t>Vad är deras roll i historien?</a:t>
            </a:r>
          </a:p>
          <a:p>
            <a:r>
              <a:rPr lang="sv-SE" dirty="0"/>
              <a:t>Vad blev dom mest kända för?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Grupparbete i 30 minuter därefter </a:t>
            </a:r>
            <a:br>
              <a:rPr lang="sv-SE" dirty="0"/>
            </a:br>
            <a:r>
              <a:rPr lang="sv-SE" dirty="0"/>
              <a:t>Redovisning max 5 min redovisning per grupp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 forskar om viktiga personer</a:t>
            </a:r>
          </a:p>
        </p:txBody>
      </p:sp>
    </p:spTree>
    <p:extLst>
      <p:ext uri="{BB962C8B-B14F-4D97-AF65-F5344CB8AC3E}">
        <p14:creationId xmlns:p14="http://schemas.microsoft.com/office/powerpoint/2010/main" val="652227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arbetarrörelsens</a:t>
            </a:r>
            <a:br>
              <a:rPr lang="sv-SE" dirty="0"/>
            </a:br>
            <a:r>
              <a:rPr lang="sv-SE" dirty="0"/>
              <a:t>Moderna historia</a:t>
            </a:r>
            <a:br>
              <a:rPr lang="sv-SE" dirty="0"/>
            </a:br>
            <a:br>
              <a:rPr lang="sv-SE" sz="4400" dirty="0"/>
            </a:br>
            <a:r>
              <a:rPr lang="sv-SE" sz="4400" dirty="0"/>
              <a:t>Avslutning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1931 Ådalen och 1932 Kreugerkraschen</a:t>
            </a:r>
          </a:p>
          <a:p>
            <a:r>
              <a:rPr lang="sv-SE" dirty="0"/>
              <a:t>1932- Per-Albin regerar</a:t>
            </a:r>
          </a:p>
          <a:p>
            <a:r>
              <a:rPr lang="sv-SE" dirty="0"/>
              <a:t>1933 Kohandeln</a:t>
            </a:r>
          </a:p>
          <a:p>
            <a:r>
              <a:rPr lang="sv-SE" dirty="0"/>
              <a:t>1936 Upprustning, (S)-(</a:t>
            </a:r>
            <a:r>
              <a:rPr lang="sv-SE" dirty="0" err="1"/>
              <a:t>Bf</a:t>
            </a:r>
            <a:r>
              <a:rPr lang="sv-SE" dirty="0"/>
              <a:t>)-koalitionen</a:t>
            </a:r>
          </a:p>
          <a:p>
            <a:r>
              <a:rPr lang="sv-SE" dirty="0"/>
              <a:t>1938 Saltsjöbadsavtalet, LO-SAF</a:t>
            </a:r>
          </a:p>
          <a:p>
            <a:pPr marL="0" indent="0">
              <a:buNone/>
            </a:pPr>
            <a:r>
              <a:rPr lang="sv-SE" dirty="0"/>
              <a:t>Per-Albin – Möller  ..och Wigforss</a:t>
            </a:r>
          </a:p>
          <a:p>
            <a:pPr marL="0" indent="0">
              <a:buNone/>
            </a:pPr>
            <a:r>
              <a:rPr lang="sv-SE" dirty="0"/>
              <a:t>Folkhem     Välfärdsstat   Keynesianism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FOLKHEMSEPOKENS 1930-TAL</a:t>
            </a:r>
          </a:p>
        </p:txBody>
      </p:sp>
    </p:spTree>
    <p:extLst>
      <p:ext uri="{BB962C8B-B14F-4D97-AF65-F5344CB8AC3E}">
        <p14:creationId xmlns:p14="http://schemas.microsoft.com/office/powerpoint/2010/main" val="108545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1951-57 Ny (S)-(</a:t>
            </a:r>
            <a:r>
              <a:rPr lang="sv-SE" dirty="0" err="1"/>
              <a:t>Bf</a:t>
            </a:r>
            <a:r>
              <a:rPr lang="sv-SE" dirty="0"/>
              <a:t>)-koalition</a:t>
            </a:r>
          </a:p>
          <a:p>
            <a:r>
              <a:rPr lang="sv-SE" dirty="0"/>
              <a:t>1957-60 ATP-striden</a:t>
            </a:r>
          </a:p>
          <a:p>
            <a:r>
              <a:rPr lang="sv-SE" dirty="0"/>
              <a:t>1957-61 Atomvapenfrågan</a:t>
            </a:r>
          </a:p>
          <a:p>
            <a:r>
              <a:rPr lang="sv-SE" dirty="0"/>
              <a:t>1945-69 Erlander världens längste statsminister med det Starka samhället</a:t>
            </a:r>
          </a:p>
          <a:p>
            <a:r>
              <a:rPr lang="sv-SE" dirty="0"/>
              <a:t>1969 Palme tar vid. Jämställdhet, Arbetsrätt- Ekonomisk demokrati och kärnkraftsfrågan</a:t>
            </a:r>
          </a:p>
          <a:p>
            <a:r>
              <a:rPr lang="sv-SE" dirty="0"/>
              <a:t>1976 Borgerlig regering och oredan 76-82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FOLKHEMSEPOKENS LÅNGA EFTERKRIGSTID</a:t>
            </a:r>
          </a:p>
        </p:txBody>
      </p:sp>
    </p:spTree>
    <p:extLst>
      <p:ext uri="{BB962C8B-B14F-4D97-AF65-F5344CB8AC3E}">
        <p14:creationId xmlns:p14="http://schemas.microsoft.com/office/powerpoint/2010/main" val="10842430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155</TotalTime>
  <Words>592</Words>
  <Application>Microsoft Office PowerPoint</Application>
  <PresentationFormat>Bredbild</PresentationFormat>
  <Paragraphs>174</Paragraphs>
  <Slides>15</Slides>
  <Notes>15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Avenir LT Pro 65 Medium</vt:lpstr>
      <vt:lpstr>Calibri</vt:lpstr>
      <vt:lpstr>Kapra Neue Custom</vt:lpstr>
      <vt:lpstr>Socialdemokraterna</vt:lpstr>
      <vt:lpstr>Arbetarrörelsens historia - Från Folkhem till nutid  Metod 2</vt:lpstr>
      <vt:lpstr>Vi forskar i viktiga skeenden</vt:lpstr>
      <vt:lpstr>Vi forskar i viktiga skeenden</vt:lpstr>
      <vt:lpstr>Arbetarrörelsens historia - Från Folkhem till nutid  Metod 3</vt:lpstr>
      <vt:lpstr>Vi forskar om viktiga personer</vt:lpstr>
      <vt:lpstr>Vi forskar om viktiga personer</vt:lpstr>
      <vt:lpstr>arbetarrörelsens Moderna historia  Avslutning</vt:lpstr>
      <vt:lpstr>FOLKHEMSEPOKENS 1930-TAL</vt:lpstr>
      <vt:lpstr>FOLKHEMSEPOKENS LÅNGA EFTERKRIGSTID</vt:lpstr>
      <vt:lpstr>VAD VAR DET SOM HÄNDE?</vt:lpstr>
      <vt:lpstr>TIDEN EFTER 1980 </vt:lpstr>
      <vt:lpstr> VÄGVAL II</vt:lpstr>
      <vt:lpstr>PRÖVNINGAR OCH KRISER II</vt:lpstr>
      <vt:lpstr>Ny politisk tid  FRÅN NEW LABOUR TILL..</vt:lpstr>
      <vt:lpstr>EPOKSKIFTETS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Arbetarrörelsens historia  - Fram till 1932</dc:title>
  <dc:creator>Thomas Frid</dc:creator>
  <cp:lastModifiedBy>Thomas Frid</cp:lastModifiedBy>
  <cp:revision>17</cp:revision>
  <dcterms:created xsi:type="dcterms:W3CDTF">2020-02-11T15:34:48Z</dcterms:created>
  <dcterms:modified xsi:type="dcterms:W3CDTF">2021-01-31T10:57:21Z</dcterms:modified>
</cp:coreProperties>
</file>