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8"/>
  </p:notesMasterIdLst>
  <p:sldIdLst>
    <p:sldId id="257" r:id="rId2"/>
    <p:sldId id="262" r:id="rId3"/>
    <p:sldId id="263" r:id="rId4"/>
    <p:sldId id="264" r:id="rId5"/>
    <p:sldId id="259" r:id="rId6"/>
    <p:sldId id="261" r:id="rId7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Oskarsson" userId="c9b6b5ba-888e-40b5-8029-fe7071a4e202" providerId="ADAL" clId="{26DC279D-C6A1-47EE-8926-D7DE59194131}"/>
    <pc:docChg chg="modSld">
      <pc:chgData name="Carina Oskarsson" userId="c9b6b5ba-888e-40b5-8029-fe7071a4e202" providerId="ADAL" clId="{26DC279D-C6A1-47EE-8926-D7DE59194131}" dt="2021-02-01T07:25:58.801" v="2" actId="14100"/>
      <pc:docMkLst>
        <pc:docMk/>
      </pc:docMkLst>
      <pc:sldChg chg="modSp mod">
        <pc:chgData name="Carina Oskarsson" userId="c9b6b5ba-888e-40b5-8029-fe7071a4e202" providerId="ADAL" clId="{26DC279D-C6A1-47EE-8926-D7DE59194131}" dt="2021-02-01T07:25:44.850" v="0" actId="2711"/>
        <pc:sldMkLst>
          <pc:docMk/>
          <pc:sldMk cId="4006671484" sldId="263"/>
        </pc:sldMkLst>
        <pc:spChg chg="mod">
          <ac:chgData name="Carina Oskarsson" userId="c9b6b5ba-888e-40b5-8029-fe7071a4e202" providerId="ADAL" clId="{26DC279D-C6A1-47EE-8926-D7DE59194131}" dt="2021-02-01T07:25:44.850" v="0" actId="2711"/>
          <ac:spMkLst>
            <pc:docMk/>
            <pc:sldMk cId="4006671484" sldId="263"/>
            <ac:spMk id="5" creationId="{A4555586-5BE6-4934-A865-E0549D5D4742}"/>
          </ac:spMkLst>
        </pc:spChg>
      </pc:sldChg>
      <pc:sldChg chg="modSp mod">
        <pc:chgData name="Carina Oskarsson" userId="c9b6b5ba-888e-40b5-8029-fe7071a4e202" providerId="ADAL" clId="{26DC279D-C6A1-47EE-8926-D7DE59194131}" dt="2021-02-01T07:25:58.801" v="2" actId="14100"/>
        <pc:sldMkLst>
          <pc:docMk/>
          <pc:sldMk cId="1209328364" sldId="264"/>
        </pc:sldMkLst>
        <pc:spChg chg="mod">
          <ac:chgData name="Carina Oskarsson" userId="c9b6b5ba-888e-40b5-8029-fe7071a4e202" providerId="ADAL" clId="{26DC279D-C6A1-47EE-8926-D7DE59194131}" dt="2021-02-01T07:25:58.801" v="2" actId="14100"/>
          <ac:spMkLst>
            <pc:docMk/>
            <pc:sldMk cId="1209328364" sldId="264"/>
            <ac:spMk id="3" creationId="{41DD4ED6-1308-4ABE-82F0-6B77DADA62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Berätta din</a:t>
            </a:r>
            <a:r>
              <a:rPr lang="sv-SE" baseline="0" dirty="0"/>
              <a:t> egen berättelse för gruppen som inspiration. </a:t>
            </a:r>
          </a:p>
          <a:p>
            <a:r>
              <a:rPr lang="sv-SE" baseline="0" dirty="0"/>
              <a:t>Gå igenom kort om att alla behöver hitta sin egen berättelse om varför de gick med i S och sedan använda den för att inspirera andra att bli medlemmar.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51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992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Försök samla ihop hur många samtal som ringdes och hur många som värvades för att peppa</a:t>
            </a:r>
            <a:r>
              <a:rPr lang="sv-SE" baseline="0" dirty="0"/>
              <a:t> gruppen som ringt! </a:t>
            </a:r>
          </a:p>
          <a:p>
            <a:r>
              <a:rPr lang="sv-SE" baseline="0" dirty="0"/>
              <a:t>Värvades ingen så kan du peppa med att du har väckt tanken hos dem som ni ringde till!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ED29D-D7E3-4547-AF0B-728EC45DF9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17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Värva en vän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4555586-5BE6-4934-A865-E0549D5D4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674" y="2422358"/>
            <a:ext cx="8458701" cy="31468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latin typeface="Avenir LT Pro 65 Medium" pitchFamily="34" charset="0"/>
              </a:rPr>
              <a:t>Varför blev du medlem i S – Fundera kring din berättelse </a:t>
            </a:r>
            <a:br>
              <a:rPr lang="sv-SE" dirty="0">
                <a:latin typeface="Avenir LT Pro 65 Medium" pitchFamily="34" charset="0"/>
              </a:rPr>
            </a:br>
            <a:r>
              <a:rPr lang="sv-SE" dirty="0">
                <a:latin typeface="Avenir LT Pro 65 Medium" pitchFamily="34" charset="0"/>
              </a:rPr>
              <a:t>(1 min)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>
              <a:latin typeface="Avenir LT Pro 65 Medium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latin typeface="Avenir LT Pro 65 Medium" pitchFamily="34" charset="0"/>
              </a:rPr>
              <a:t>Använd din berättelse – Två och två ”Värva din granne” </a:t>
            </a:r>
            <a:br>
              <a:rPr lang="sv-SE" dirty="0">
                <a:latin typeface="Avenir LT Pro 65 Medium" pitchFamily="34" charset="0"/>
              </a:rPr>
            </a:br>
            <a:r>
              <a:rPr lang="sv-SE" dirty="0">
                <a:latin typeface="Avenir LT Pro 65 Medium" pitchFamily="34" charset="0"/>
              </a:rPr>
              <a:t>(4 min)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D23F913A-1E2C-4245-95F3-E990DEF67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421" y="354677"/>
            <a:ext cx="5671193" cy="1249534"/>
          </a:xfrm>
        </p:spPr>
        <p:txBody>
          <a:bodyPr/>
          <a:lstStyle/>
          <a:p>
            <a:r>
              <a:rPr lang="sv-SE" dirty="0"/>
              <a:t>Övning </a:t>
            </a:r>
          </a:p>
        </p:txBody>
      </p:sp>
    </p:spTree>
    <p:extLst>
      <p:ext uri="{BB962C8B-B14F-4D97-AF65-F5344CB8AC3E}">
        <p14:creationId xmlns:p14="http://schemas.microsoft.com/office/powerpoint/2010/main" val="416782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4555586-5BE6-4934-A865-E0549D5D4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2" y="1668379"/>
            <a:ext cx="9016164" cy="3900821"/>
          </a:xfrm>
        </p:spPr>
        <p:txBody>
          <a:bodyPr/>
          <a:lstStyle/>
          <a:p>
            <a:r>
              <a:rPr lang="sv-SE" dirty="0"/>
              <a:t>Hitta 3 personer i din telefon som du tror dig kunna värva.</a:t>
            </a:r>
          </a:p>
          <a:p>
            <a:r>
              <a:rPr lang="sv-SE" dirty="0"/>
              <a:t>För var och en av dem – tänk ut vad som skulle kunna få just hen att bli medlem i S.</a:t>
            </a:r>
          </a:p>
          <a:p>
            <a:r>
              <a:rPr lang="sv-SE" dirty="0"/>
              <a:t>Det viktigaste – att du ställer frågan.</a:t>
            </a:r>
          </a:p>
          <a:p>
            <a:r>
              <a:rPr lang="sv-SE" dirty="0"/>
              <a:t>Det gör inget om du får ett nej. </a:t>
            </a:r>
          </a:p>
          <a:p>
            <a:r>
              <a:rPr lang="sv-SE" dirty="0"/>
              <a:t>Värvade medlemmar skrivs in i </a:t>
            </a:r>
            <a:r>
              <a:rPr lang="sv-SE" dirty="0" err="1"/>
              <a:t>Ecanvasser</a:t>
            </a:r>
            <a:r>
              <a:rPr lang="sv-SE" dirty="0"/>
              <a:t>, via hemsidan eller ge uppgifterna på den du värvat till din ombudsman.</a:t>
            </a:r>
          </a:p>
          <a:p>
            <a:pPr marL="0" indent="0">
              <a:buNone/>
            </a:pPr>
            <a:endParaRPr lang="sv-SE" dirty="0">
              <a:latin typeface="Garamond" panose="02020404030301010803" pitchFamily="18" charset="0"/>
            </a:endParaRPr>
          </a:p>
          <a:p>
            <a:r>
              <a:rPr lang="sv-SE" dirty="0"/>
              <a:t>Nu kör vi! Lycka till! </a:t>
            </a:r>
          </a:p>
          <a:p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D23F913A-1E2C-4245-95F3-E990DEF67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421" y="354678"/>
            <a:ext cx="5671193" cy="1074073"/>
          </a:xfrm>
        </p:spPr>
        <p:txBody>
          <a:bodyPr/>
          <a:lstStyle/>
          <a:p>
            <a:r>
              <a:rPr lang="sv-SE" dirty="0"/>
              <a:t>Skarpt läge </a:t>
            </a:r>
          </a:p>
        </p:txBody>
      </p:sp>
    </p:spTree>
    <p:extLst>
      <p:ext uri="{BB962C8B-B14F-4D97-AF65-F5344CB8AC3E}">
        <p14:creationId xmlns:p14="http://schemas.microsoft.com/office/powerpoint/2010/main" val="400667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0988FD24-54F5-4D58-8EBE-64DCCF1CB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Hur gick det? </a:t>
            </a:r>
          </a:p>
          <a:p>
            <a:r>
              <a:rPr lang="sv-SE" dirty="0"/>
              <a:t>Varför gick det så? </a:t>
            </a:r>
          </a:p>
          <a:p>
            <a:r>
              <a:rPr lang="sv-SE" dirty="0"/>
              <a:t>Något att tänka på till nästa gång?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Fira!!!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41DD4ED6-1308-4ABE-82F0-6B77DADA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017" y="371476"/>
            <a:ext cx="8251709" cy="1281156"/>
          </a:xfrm>
        </p:spPr>
        <p:txBody>
          <a:bodyPr/>
          <a:lstStyle/>
          <a:p>
            <a:r>
              <a:rPr lang="sv-SE" dirty="0"/>
              <a:t>Att fundera på efteråt</a:t>
            </a:r>
          </a:p>
        </p:txBody>
      </p:sp>
    </p:spTree>
    <p:extLst>
      <p:ext uri="{BB962C8B-B14F-4D97-AF65-F5344CB8AC3E}">
        <p14:creationId xmlns:p14="http://schemas.microsoft.com/office/powerpoint/2010/main" val="120932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6</TotalTime>
  <Words>224</Words>
  <Application>Microsoft Office PowerPoint</Application>
  <PresentationFormat>Bredbild</PresentationFormat>
  <Paragraphs>29</Paragraphs>
  <Slides>6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Avenir LT Pro 65 Medium</vt:lpstr>
      <vt:lpstr>Calibri</vt:lpstr>
      <vt:lpstr>Garamond</vt:lpstr>
      <vt:lpstr>Kapra Neue Custom</vt:lpstr>
      <vt:lpstr>Socialdemokraterna</vt:lpstr>
      <vt:lpstr>Värva en vän</vt:lpstr>
      <vt:lpstr>Övning </vt:lpstr>
      <vt:lpstr>Skarpt läge </vt:lpstr>
      <vt:lpstr>Att fundera på efteråt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Värva en vän</dc:title>
  <dc:creator>Carina Oskarsson</dc:creator>
  <cp:lastModifiedBy>Thomas Frid</cp:lastModifiedBy>
  <cp:revision>2</cp:revision>
  <dcterms:created xsi:type="dcterms:W3CDTF">2021-01-29T07:08:39Z</dcterms:created>
  <dcterms:modified xsi:type="dcterms:W3CDTF">2021-02-01T08:10:15Z</dcterms:modified>
</cp:coreProperties>
</file>