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ags/tag1.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9" r:id="rId1"/>
  </p:sldMasterIdLst>
  <p:notesMasterIdLst>
    <p:notesMasterId r:id="rId13"/>
  </p:notesMasterIdLst>
  <p:sldIdLst>
    <p:sldId id="257" r:id="rId2"/>
    <p:sldId id="264" r:id="rId3"/>
    <p:sldId id="260" r:id="rId4"/>
    <p:sldId id="263" r:id="rId5"/>
    <p:sldId id="262" r:id="rId6"/>
    <p:sldId id="268" r:id="rId7"/>
    <p:sldId id="265" r:id="rId8"/>
    <p:sldId id="266" r:id="rId9"/>
    <p:sldId id="267" r:id="rId10"/>
    <p:sldId id="259" r:id="rId11"/>
    <p:sldId id="261" r:id="rId12"/>
  </p:sldIdLst>
  <p:sldSz cx="12192000" cy="6858000"/>
  <p:notesSz cx="6858000" cy="9144000"/>
  <p:defaultTextStyle>
    <a:defPPr>
      <a:defRPr lang="sv-SE"/>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2" pos="3840" userDrawn="1">
          <p15:clr>
            <a:srgbClr val="A4A3A4"/>
          </p15:clr>
        </p15:guide>
        <p15:guide id="3" orient="horz"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etra Axelsson" initials="PA" lastIdx="3" clrIdx="0">
    <p:extLst>
      <p:ext uri="{19B8F6BF-5375-455C-9EA6-DF929625EA0E}">
        <p15:presenceInfo xmlns:p15="http://schemas.microsoft.com/office/powerpoint/2012/main" userId="S::petra.axelsson@socialdemokraterna.se::919a7e82-8434-43e7-a141-a76a127acdb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DCD6"/>
    <a:srgbClr val="ED1B34"/>
    <a:srgbClr val="B40D1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22" d="100"/>
          <a:sy n="122" d="100"/>
        </p:scale>
        <p:origin x="96" y="294"/>
      </p:cViewPr>
      <p:guideLst>
        <p:guide pos="3840"/>
        <p:guide orient="horz"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B37B155-E826-46B9-9A3A-888A910707A3}" type="datetimeFigureOut">
              <a:rPr lang="en-US" smtClean="0"/>
              <a:t>1/29/2021</a:t>
            </a:fld>
            <a:endParaRPr lang="en-US"/>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8ED29D-D7E3-4547-AF0B-728EC45DF93B}" type="slidenum">
              <a:rPr lang="en-US" smtClean="0"/>
              <a:t>‹#›</a:t>
            </a:fld>
            <a:endParaRPr lang="en-US"/>
          </a:p>
        </p:txBody>
      </p:sp>
    </p:spTree>
    <p:extLst>
      <p:ext uri="{BB962C8B-B14F-4D97-AF65-F5344CB8AC3E}">
        <p14:creationId xmlns:p14="http://schemas.microsoft.com/office/powerpoint/2010/main" val="11271242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685800" y="1143000"/>
            <a:ext cx="5486400" cy="3086100"/>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118ED29D-D7E3-4547-AF0B-728EC45DF93B}" type="slidenum">
              <a:rPr lang="sv-SE" smtClean="0"/>
              <a:t>1</a:t>
            </a:fld>
            <a:endParaRPr lang="sv-SE" dirty="0"/>
          </a:p>
        </p:txBody>
      </p:sp>
    </p:spTree>
    <p:extLst>
      <p:ext uri="{BB962C8B-B14F-4D97-AF65-F5344CB8AC3E}">
        <p14:creationId xmlns:p14="http://schemas.microsoft.com/office/powerpoint/2010/main" val="3457185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685800" y="1143000"/>
            <a:ext cx="5486400" cy="3086100"/>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118ED29D-D7E3-4547-AF0B-728EC45DF93B}" type="slidenum">
              <a:rPr lang="sv-SE" smtClean="0"/>
              <a:t>11</a:t>
            </a:fld>
            <a:endParaRPr lang="sv-SE" dirty="0"/>
          </a:p>
        </p:txBody>
      </p:sp>
    </p:spTree>
    <p:extLst>
      <p:ext uri="{BB962C8B-B14F-4D97-AF65-F5344CB8AC3E}">
        <p14:creationId xmlns:p14="http://schemas.microsoft.com/office/powerpoint/2010/main" val="36793591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685800" y="1143000"/>
            <a:ext cx="5486400" cy="3086100"/>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118ED29D-D7E3-4547-AF0B-728EC45DF93B}" type="slidenum">
              <a:rPr lang="sv-SE" smtClean="0"/>
              <a:t>2</a:t>
            </a:fld>
            <a:endParaRPr lang="sv-SE" dirty="0"/>
          </a:p>
        </p:txBody>
      </p:sp>
    </p:spTree>
    <p:extLst>
      <p:ext uri="{BB962C8B-B14F-4D97-AF65-F5344CB8AC3E}">
        <p14:creationId xmlns:p14="http://schemas.microsoft.com/office/powerpoint/2010/main" val="11323316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685800" y="1143000"/>
            <a:ext cx="5486400" cy="3086100"/>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118ED29D-D7E3-4547-AF0B-728EC45DF93B}" type="slidenum">
              <a:rPr lang="sv-SE" smtClean="0"/>
              <a:t>3</a:t>
            </a:fld>
            <a:endParaRPr lang="sv-SE" dirty="0"/>
          </a:p>
        </p:txBody>
      </p:sp>
    </p:spTree>
    <p:extLst>
      <p:ext uri="{BB962C8B-B14F-4D97-AF65-F5344CB8AC3E}">
        <p14:creationId xmlns:p14="http://schemas.microsoft.com/office/powerpoint/2010/main" val="4438539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685800" y="1143000"/>
            <a:ext cx="5486400" cy="3086100"/>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118ED29D-D7E3-4547-AF0B-728EC45DF93B}" type="slidenum">
              <a:rPr lang="sv-SE" smtClean="0"/>
              <a:t>4</a:t>
            </a:fld>
            <a:endParaRPr lang="sv-SE" dirty="0"/>
          </a:p>
        </p:txBody>
      </p:sp>
    </p:spTree>
    <p:extLst>
      <p:ext uri="{BB962C8B-B14F-4D97-AF65-F5344CB8AC3E}">
        <p14:creationId xmlns:p14="http://schemas.microsoft.com/office/powerpoint/2010/main" val="16108502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685800" y="1143000"/>
            <a:ext cx="5486400" cy="3086100"/>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118ED29D-D7E3-4547-AF0B-728EC45DF93B}" type="slidenum">
              <a:rPr lang="sv-SE" smtClean="0"/>
              <a:t>5</a:t>
            </a:fld>
            <a:endParaRPr lang="sv-SE" dirty="0"/>
          </a:p>
        </p:txBody>
      </p:sp>
    </p:spTree>
    <p:extLst>
      <p:ext uri="{BB962C8B-B14F-4D97-AF65-F5344CB8AC3E}">
        <p14:creationId xmlns:p14="http://schemas.microsoft.com/office/powerpoint/2010/main" val="17007238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685800" y="1143000"/>
            <a:ext cx="5486400" cy="3086100"/>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118ED29D-D7E3-4547-AF0B-728EC45DF93B}" type="slidenum">
              <a:rPr lang="sv-SE" smtClean="0"/>
              <a:t>6</a:t>
            </a:fld>
            <a:endParaRPr lang="sv-SE" dirty="0"/>
          </a:p>
        </p:txBody>
      </p:sp>
    </p:spTree>
    <p:extLst>
      <p:ext uri="{BB962C8B-B14F-4D97-AF65-F5344CB8AC3E}">
        <p14:creationId xmlns:p14="http://schemas.microsoft.com/office/powerpoint/2010/main" val="24750663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685800" y="1143000"/>
            <a:ext cx="5486400" cy="3086100"/>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118ED29D-D7E3-4547-AF0B-728EC45DF93B}" type="slidenum">
              <a:rPr lang="sv-SE" smtClean="0"/>
              <a:t>7</a:t>
            </a:fld>
            <a:endParaRPr lang="sv-SE" dirty="0"/>
          </a:p>
        </p:txBody>
      </p:sp>
    </p:spTree>
    <p:extLst>
      <p:ext uri="{BB962C8B-B14F-4D97-AF65-F5344CB8AC3E}">
        <p14:creationId xmlns:p14="http://schemas.microsoft.com/office/powerpoint/2010/main" val="40308327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685800" y="1143000"/>
            <a:ext cx="5486400" cy="3086100"/>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118ED29D-D7E3-4547-AF0B-728EC45DF93B}" type="slidenum">
              <a:rPr lang="sv-SE" smtClean="0"/>
              <a:t>8</a:t>
            </a:fld>
            <a:endParaRPr lang="sv-SE" dirty="0"/>
          </a:p>
        </p:txBody>
      </p:sp>
    </p:spTree>
    <p:extLst>
      <p:ext uri="{BB962C8B-B14F-4D97-AF65-F5344CB8AC3E}">
        <p14:creationId xmlns:p14="http://schemas.microsoft.com/office/powerpoint/2010/main" val="3796083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685800" y="1143000"/>
            <a:ext cx="5486400" cy="3086100"/>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118ED29D-D7E3-4547-AF0B-728EC45DF93B}" type="slidenum">
              <a:rPr lang="sv-SE" smtClean="0"/>
              <a:t>9</a:t>
            </a:fld>
            <a:endParaRPr lang="sv-SE" dirty="0"/>
          </a:p>
        </p:txBody>
      </p:sp>
    </p:spTree>
    <p:extLst>
      <p:ext uri="{BB962C8B-B14F-4D97-AF65-F5344CB8AC3E}">
        <p14:creationId xmlns:p14="http://schemas.microsoft.com/office/powerpoint/2010/main" val="175518303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Rubrikbild">
    <p:bg>
      <p:bgPr>
        <a:solidFill>
          <a:schemeClr val="accent2"/>
        </a:solidFill>
        <a:effectLst/>
      </p:bgPr>
    </p:bg>
    <p:spTree>
      <p:nvGrpSpPr>
        <p:cNvPr id="1" name=""/>
        <p:cNvGrpSpPr/>
        <p:nvPr/>
      </p:nvGrpSpPr>
      <p:grpSpPr>
        <a:xfrm>
          <a:off x="0" y="0"/>
          <a:ext cx="0" cy="0"/>
          <a:chOff x="0" y="0"/>
          <a:chExt cx="0" cy="0"/>
        </a:xfrm>
      </p:grpSpPr>
      <p:pic>
        <p:nvPicPr>
          <p:cNvPr id="13" name="Bildobjekt 12">
            <a:extLst>
              <a:ext uri="{FF2B5EF4-FFF2-40B4-BE49-F238E27FC236}">
                <a16:creationId xmlns:a16="http://schemas.microsoft.com/office/drawing/2014/main" id="{B53703D8-CEB9-4C86-8AD4-11466FC2E0A9}"/>
              </a:ext>
            </a:extLst>
          </p:cNvPr>
          <p:cNvPicPr>
            <a:picLocks noChangeAspect="1"/>
          </p:cNvPicPr>
          <p:nvPr userDrawn="1"/>
        </p:nvPicPr>
        <p:blipFill>
          <a:blip r:embed="rId2"/>
          <a:stretch>
            <a:fillRect/>
          </a:stretch>
        </p:blipFill>
        <p:spPr>
          <a:xfrm>
            <a:off x="0" y="1714"/>
            <a:ext cx="12192000" cy="6854572"/>
          </a:xfrm>
          <a:prstGeom prst="rect">
            <a:avLst/>
          </a:prstGeom>
        </p:spPr>
      </p:pic>
      <p:sp>
        <p:nvSpPr>
          <p:cNvPr id="6150" name="Rectangle 6"/>
          <p:cNvSpPr>
            <a:spLocks noGrp="1" noChangeArrowheads="1"/>
          </p:cNvSpPr>
          <p:nvPr>
            <p:ph type="ctrTitle" hasCustomPrompt="1"/>
          </p:nvPr>
        </p:nvSpPr>
        <p:spPr>
          <a:xfrm>
            <a:off x="1162050" y="1183133"/>
            <a:ext cx="9613900" cy="4212317"/>
          </a:xfrm>
          <a:prstGeom prst="rect">
            <a:avLst/>
          </a:prstGeom>
        </p:spPr>
        <p:txBody>
          <a:bodyPr tIns="180000" anchor="t" anchorCtr="0"/>
          <a:lstStyle>
            <a:lvl1pPr algn="l">
              <a:defRPr sz="8400">
                <a:solidFill>
                  <a:schemeClr val="bg1"/>
                </a:solidFill>
              </a:defRPr>
            </a:lvl1pPr>
          </a:lstStyle>
          <a:p>
            <a:r>
              <a:rPr lang="sv-SE" dirty="0"/>
              <a:t>Klicka här för att ändra format</a:t>
            </a:r>
          </a:p>
        </p:txBody>
      </p:sp>
      <p:pic>
        <p:nvPicPr>
          <p:cNvPr id="14" name="Bildobjekt 13">
            <a:extLst>
              <a:ext uri="{FF2B5EF4-FFF2-40B4-BE49-F238E27FC236}">
                <a16:creationId xmlns:a16="http://schemas.microsoft.com/office/drawing/2014/main" id="{913953AB-E7C9-43E8-B896-8E1A10255641}"/>
              </a:ext>
            </a:extLst>
          </p:cNvPr>
          <p:cNvPicPr>
            <a:picLocks noChangeAspect="1"/>
          </p:cNvPicPr>
          <p:nvPr userDrawn="1"/>
        </p:nvPicPr>
        <p:blipFill>
          <a:blip r:embed="rId3"/>
          <a:stretch>
            <a:fillRect/>
          </a:stretch>
        </p:blipFill>
        <p:spPr>
          <a:xfrm>
            <a:off x="9755150" y="4688567"/>
            <a:ext cx="1854000" cy="1647468"/>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Rubrik och innehåll">
    <p:bg>
      <p:bgRef idx="1001">
        <a:schemeClr val="bg1"/>
      </p:bgRef>
    </p:bg>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1173600" y="2570400"/>
            <a:ext cx="7560000" cy="2944800"/>
          </a:xfrm>
          <a:prstGeom prst="rect">
            <a:avLst/>
          </a:prstGeom>
        </p:spPr>
        <p:txBody>
          <a:bodyPr/>
          <a:lstStyle>
            <a:lvl1pPr>
              <a:spcBef>
                <a:spcPts val="600"/>
              </a:spcBef>
              <a:spcAft>
                <a:spcPts val="300"/>
              </a:spcAft>
              <a:defRPr/>
            </a:lvl1pPr>
          </a:lstStyle>
          <a:p>
            <a:pPr lvl="0"/>
            <a:r>
              <a:rPr lang="sv-SE"/>
              <a:t>Redigera format för bakgrundstext</a:t>
            </a:r>
          </a:p>
        </p:txBody>
      </p:sp>
      <p:sp>
        <p:nvSpPr>
          <p:cNvPr id="5" name="Platshållare för sidfot 4"/>
          <p:cNvSpPr>
            <a:spLocks noGrp="1"/>
          </p:cNvSpPr>
          <p:nvPr>
            <p:ph type="ftr" sz="quarter" idx="11"/>
          </p:nvPr>
        </p:nvSpPr>
        <p:spPr/>
        <p:txBody>
          <a:bodyPr/>
          <a:lstStyle>
            <a:lvl1pPr>
              <a:defRPr/>
            </a:lvl1pPr>
          </a:lstStyle>
          <a:p>
            <a:endParaRPr lang="sv-SE" dirty="0"/>
          </a:p>
        </p:txBody>
      </p:sp>
      <p:sp>
        <p:nvSpPr>
          <p:cNvPr id="6" name="Platshållare för bildnummer 5"/>
          <p:cNvSpPr>
            <a:spLocks noGrp="1"/>
          </p:cNvSpPr>
          <p:nvPr>
            <p:ph type="sldNum" sz="quarter" idx="12"/>
          </p:nvPr>
        </p:nvSpPr>
        <p:spPr/>
        <p:txBody>
          <a:bodyPr/>
          <a:lstStyle>
            <a:lvl1pPr>
              <a:defRPr/>
            </a:lvl1pPr>
          </a:lstStyle>
          <a:p>
            <a:fld id="{7919ABB3-B004-4F43-99F2-5F6F81193A3C}" type="slidenum">
              <a:rPr lang="sv-SE" smtClean="0"/>
              <a:pPr/>
              <a:t>‹#›</a:t>
            </a:fld>
            <a:endParaRPr lang="sv-SE" dirty="0"/>
          </a:p>
        </p:txBody>
      </p:sp>
      <p:sp>
        <p:nvSpPr>
          <p:cNvPr id="7" name="Rubrik 6">
            <a:extLst>
              <a:ext uri="{FF2B5EF4-FFF2-40B4-BE49-F238E27FC236}">
                <a16:creationId xmlns:a16="http://schemas.microsoft.com/office/drawing/2014/main" id="{2C474EA3-B419-4857-94F6-E0A2EBA8E9B1}"/>
              </a:ext>
            </a:extLst>
          </p:cNvPr>
          <p:cNvSpPr>
            <a:spLocks noGrp="1"/>
          </p:cNvSpPr>
          <p:nvPr>
            <p:ph type="title"/>
          </p:nvPr>
        </p:nvSpPr>
        <p:spPr/>
        <p:txBody>
          <a:bodyPr/>
          <a:lstStyle/>
          <a:p>
            <a:r>
              <a:rPr lang="sv-SE"/>
              <a:t>Klicka här för att ändra mall för rubrikformat</a:t>
            </a:r>
            <a:endParaRPr lang="sv-SE" dirty="0"/>
          </a:p>
        </p:txBody>
      </p:sp>
      <p:pic>
        <p:nvPicPr>
          <p:cNvPr id="8" name="Bildobjekt 16">
            <a:extLst>
              <a:ext uri="{FF2B5EF4-FFF2-40B4-BE49-F238E27FC236}">
                <a16:creationId xmlns:a16="http://schemas.microsoft.com/office/drawing/2014/main" id="{9F17E83D-2BCB-4780-AA06-16BAFFBEEDB6}"/>
              </a:ext>
            </a:extLst>
          </p:cNvPr>
          <p:cNvPicPr>
            <a:picLocks noChangeAspect="1"/>
          </p:cNvPicPr>
          <p:nvPr userDrawn="1"/>
        </p:nvPicPr>
        <p:blipFill>
          <a:blip r:embed="rId2"/>
          <a:stretch>
            <a:fillRect/>
          </a:stretch>
        </p:blipFill>
        <p:spPr>
          <a:xfrm>
            <a:off x="10356979" y="5273268"/>
            <a:ext cx="1224000" cy="1086152"/>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Endast rubrik">
    <p:spTree>
      <p:nvGrpSpPr>
        <p:cNvPr id="1" name=""/>
        <p:cNvGrpSpPr/>
        <p:nvPr/>
      </p:nvGrpSpPr>
      <p:grpSpPr>
        <a:xfrm>
          <a:off x="0" y="0"/>
          <a:ext cx="0" cy="0"/>
          <a:chOff x="0" y="0"/>
          <a:chExt cx="0" cy="0"/>
        </a:xfrm>
      </p:grpSpPr>
      <p:sp>
        <p:nvSpPr>
          <p:cNvPr id="4" name="Platshållare för sidfot 3"/>
          <p:cNvSpPr>
            <a:spLocks noGrp="1"/>
          </p:cNvSpPr>
          <p:nvPr>
            <p:ph type="ftr" sz="quarter" idx="11"/>
          </p:nvPr>
        </p:nvSpPr>
        <p:spPr/>
        <p:txBody>
          <a:bodyPr/>
          <a:lstStyle>
            <a:lvl1pPr>
              <a:defRPr/>
            </a:lvl1pPr>
          </a:lstStyle>
          <a:p>
            <a:endParaRPr lang="sv-SE" dirty="0"/>
          </a:p>
        </p:txBody>
      </p:sp>
      <p:sp>
        <p:nvSpPr>
          <p:cNvPr id="5" name="Platshållare för bildnummer 4"/>
          <p:cNvSpPr>
            <a:spLocks noGrp="1"/>
          </p:cNvSpPr>
          <p:nvPr>
            <p:ph type="sldNum" sz="quarter" idx="12"/>
          </p:nvPr>
        </p:nvSpPr>
        <p:spPr/>
        <p:txBody>
          <a:bodyPr/>
          <a:lstStyle>
            <a:lvl1pPr>
              <a:defRPr/>
            </a:lvl1pPr>
          </a:lstStyle>
          <a:p>
            <a:fld id="{F85C7293-DAF3-421A-8E6E-E23855CE3205}" type="slidenum">
              <a:rPr lang="sv-SE" smtClean="0"/>
              <a:pPr/>
              <a:t>‹#›</a:t>
            </a:fld>
            <a:endParaRPr lang="sv-SE" dirty="0"/>
          </a:p>
        </p:txBody>
      </p:sp>
      <p:sp>
        <p:nvSpPr>
          <p:cNvPr id="6" name="Rubrik 5">
            <a:extLst>
              <a:ext uri="{FF2B5EF4-FFF2-40B4-BE49-F238E27FC236}">
                <a16:creationId xmlns:a16="http://schemas.microsoft.com/office/drawing/2014/main" id="{672BBA37-E6EB-42A9-BB84-8E15D4B74459}"/>
              </a:ext>
            </a:extLst>
          </p:cNvPr>
          <p:cNvSpPr>
            <a:spLocks noGrp="1"/>
          </p:cNvSpPr>
          <p:nvPr>
            <p:ph type="title"/>
          </p:nvPr>
        </p:nvSpPr>
        <p:spPr/>
        <p:txBody>
          <a:bodyPr/>
          <a:lstStyle/>
          <a:p>
            <a:r>
              <a:rPr lang="sv-SE"/>
              <a:t>Klicka här för att ändra mall för rubrikformat</a:t>
            </a:r>
          </a:p>
        </p:txBody>
      </p:sp>
      <p:pic>
        <p:nvPicPr>
          <p:cNvPr id="7" name="Bildobjekt 16">
            <a:extLst>
              <a:ext uri="{FF2B5EF4-FFF2-40B4-BE49-F238E27FC236}">
                <a16:creationId xmlns:a16="http://schemas.microsoft.com/office/drawing/2014/main" id="{9F17E83D-2BCB-4780-AA06-16BAFFBEEDB6}"/>
              </a:ext>
            </a:extLst>
          </p:cNvPr>
          <p:cNvPicPr>
            <a:picLocks noChangeAspect="1"/>
          </p:cNvPicPr>
          <p:nvPr userDrawn="1"/>
        </p:nvPicPr>
        <p:blipFill>
          <a:blip r:embed="rId2"/>
          <a:stretch>
            <a:fillRect/>
          </a:stretch>
        </p:blipFill>
        <p:spPr>
          <a:xfrm>
            <a:off x="10356979" y="5273268"/>
            <a:ext cx="1224000" cy="1086152"/>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ubrik och innehåll (ros)">
    <p:bg>
      <p:bgRef idx="1001">
        <a:schemeClr val="bg1"/>
      </p:bgRef>
    </p:bg>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1173600" y="2570400"/>
            <a:ext cx="7560000" cy="2944800"/>
          </a:xfrm>
          <a:prstGeom prst="rect">
            <a:avLst/>
          </a:prstGeom>
        </p:spPr>
        <p:txBody>
          <a:bodyPr/>
          <a:lstStyle>
            <a:lvl1pPr>
              <a:spcBef>
                <a:spcPts val="600"/>
              </a:spcBef>
              <a:spcAft>
                <a:spcPts val="300"/>
              </a:spcAft>
              <a:defRPr/>
            </a:lvl1pPr>
          </a:lstStyle>
          <a:p>
            <a:pPr lvl="0"/>
            <a:r>
              <a:rPr lang="sv-SE"/>
              <a:t>Redigera format för bakgrundstext</a:t>
            </a:r>
          </a:p>
        </p:txBody>
      </p:sp>
      <p:sp>
        <p:nvSpPr>
          <p:cNvPr id="5" name="Platshållare för sidfot 4"/>
          <p:cNvSpPr>
            <a:spLocks noGrp="1"/>
          </p:cNvSpPr>
          <p:nvPr>
            <p:ph type="ftr" sz="quarter" idx="11"/>
          </p:nvPr>
        </p:nvSpPr>
        <p:spPr/>
        <p:txBody>
          <a:bodyPr/>
          <a:lstStyle>
            <a:lvl1pPr>
              <a:defRPr/>
            </a:lvl1pPr>
          </a:lstStyle>
          <a:p>
            <a:endParaRPr lang="sv-SE" dirty="0"/>
          </a:p>
        </p:txBody>
      </p:sp>
      <p:sp>
        <p:nvSpPr>
          <p:cNvPr id="6" name="Platshållare för bildnummer 5"/>
          <p:cNvSpPr>
            <a:spLocks noGrp="1"/>
          </p:cNvSpPr>
          <p:nvPr>
            <p:ph type="sldNum" sz="quarter" idx="12"/>
          </p:nvPr>
        </p:nvSpPr>
        <p:spPr/>
        <p:txBody>
          <a:bodyPr/>
          <a:lstStyle>
            <a:lvl1pPr>
              <a:defRPr/>
            </a:lvl1pPr>
          </a:lstStyle>
          <a:p>
            <a:fld id="{7919ABB3-B004-4F43-99F2-5F6F81193A3C}" type="slidenum">
              <a:rPr lang="sv-SE" smtClean="0"/>
              <a:pPr/>
              <a:t>‹#›</a:t>
            </a:fld>
            <a:endParaRPr lang="sv-SE" dirty="0"/>
          </a:p>
        </p:txBody>
      </p:sp>
      <p:sp>
        <p:nvSpPr>
          <p:cNvPr id="7" name="Rubrik 6">
            <a:extLst>
              <a:ext uri="{FF2B5EF4-FFF2-40B4-BE49-F238E27FC236}">
                <a16:creationId xmlns:a16="http://schemas.microsoft.com/office/drawing/2014/main" id="{2C474EA3-B419-4857-94F6-E0A2EBA8E9B1}"/>
              </a:ext>
            </a:extLst>
          </p:cNvPr>
          <p:cNvSpPr>
            <a:spLocks noGrp="1"/>
          </p:cNvSpPr>
          <p:nvPr>
            <p:ph type="title"/>
          </p:nvPr>
        </p:nvSpPr>
        <p:spPr/>
        <p:txBody>
          <a:bodyPr/>
          <a:lstStyle/>
          <a:p>
            <a:r>
              <a:rPr lang="sv-SE"/>
              <a:t>Klicka här för att ändra mall för rubrikformat</a:t>
            </a:r>
            <a:endParaRPr lang="sv-SE" dirty="0"/>
          </a:p>
        </p:txBody>
      </p:sp>
    </p:spTree>
    <p:extLst>
      <p:ext uri="{BB962C8B-B14F-4D97-AF65-F5344CB8AC3E}">
        <p14:creationId xmlns:p14="http://schemas.microsoft.com/office/powerpoint/2010/main" val="526998409"/>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Endast rubrik (ros)">
    <p:spTree>
      <p:nvGrpSpPr>
        <p:cNvPr id="1" name=""/>
        <p:cNvGrpSpPr/>
        <p:nvPr/>
      </p:nvGrpSpPr>
      <p:grpSpPr>
        <a:xfrm>
          <a:off x="0" y="0"/>
          <a:ext cx="0" cy="0"/>
          <a:chOff x="0" y="0"/>
          <a:chExt cx="0" cy="0"/>
        </a:xfrm>
      </p:grpSpPr>
      <p:sp>
        <p:nvSpPr>
          <p:cNvPr id="4" name="Platshållare för sidfot 3"/>
          <p:cNvSpPr>
            <a:spLocks noGrp="1"/>
          </p:cNvSpPr>
          <p:nvPr>
            <p:ph type="ftr" sz="quarter" idx="11"/>
          </p:nvPr>
        </p:nvSpPr>
        <p:spPr/>
        <p:txBody>
          <a:bodyPr/>
          <a:lstStyle>
            <a:lvl1pPr>
              <a:defRPr/>
            </a:lvl1pPr>
          </a:lstStyle>
          <a:p>
            <a:endParaRPr lang="sv-SE" dirty="0"/>
          </a:p>
        </p:txBody>
      </p:sp>
      <p:sp>
        <p:nvSpPr>
          <p:cNvPr id="5" name="Platshållare för bildnummer 4"/>
          <p:cNvSpPr>
            <a:spLocks noGrp="1"/>
          </p:cNvSpPr>
          <p:nvPr>
            <p:ph type="sldNum" sz="quarter" idx="12"/>
          </p:nvPr>
        </p:nvSpPr>
        <p:spPr/>
        <p:txBody>
          <a:bodyPr/>
          <a:lstStyle>
            <a:lvl1pPr>
              <a:defRPr/>
            </a:lvl1pPr>
          </a:lstStyle>
          <a:p>
            <a:fld id="{F85C7293-DAF3-421A-8E6E-E23855CE3205}" type="slidenum">
              <a:rPr lang="sv-SE" smtClean="0"/>
              <a:pPr/>
              <a:t>‹#›</a:t>
            </a:fld>
            <a:endParaRPr lang="sv-SE" dirty="0"/>
          </a:p>
        </p:txBody>
      </p:sp>
      <p:sp>
        <p:nvSpPr>
          <p:cNvPr id="6" name="Rubrik 5">
            <a:extLst>
              <a:ext uri="{FF2B5EF4-FFF2-40B4-BE49-F238E27FC236}">
                <a16:creationId xmlns:a16="http://schemas.microsoft.com/office/drawing/2014/main" id="{672BBA37-E6EB-42A9-BB84-8E15D4B74459}"/>
              </a:ext>
            </a:extLst>
          </p:cNvPr>
          <p:cNvSpPr>
            <a:spLocks noGrp="1"/>
          </p:cNvSpPr>
          <p:nvPr>
            <p:ph type="title"/>
          </p:nvPr>
        </p:nvSpPr>
        <p:spPr/>
        <p:txBody>
          <a:bodyPr/>
          <a:lstStyle/>
          <a:p>
            <a:r>
              <a:rPr lang="sv-SE"/>
              <a:t>Klicka här för att ändra mall för rubrikformat</a:t>
            </a:r>
          </a:p>
        </p:txBody>
      </p:sp>
    </p:spTree>
    <p:extLst>
      <p:ext uri="{BB962C8B-B14F-4D97-AF65-F5344CB8AC3E}">
        <p14:creationId xmlns:p14="http://schemas.microsoft.com/office/powerpoint/2010/main" val="6414434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Slutbild">
    <p:bg>
      <p:bgPr>
        <a:solidFill>
          <a:schemeClr val="accent2"/>
        </a:solidFill>
        <a:effectLst/>
      </p:bgPr>
    </p:bg>
    <p:spTree>
      <p:nvGrpSpPr>
        <p:cNvPr id="1" name=""/>
        <p:cNvGrpSpPr/>
        <p:nvPr/>
      </p:nvGrpSpPr>
      <p:grpSpPr>
        <a:xfrm>
          <a:off x="0" y="0"/>
          <a:ext cx="0" cy="0"/>
          <a:chOff x="0" y="0"/>
          <a:chExt cx="0" cy="0"/>
        </a:xfrm>
      </p:grpSpPr>
      <p:pic>
        <p:nvPicPr>
          <p:cNvPr id="7" name="Bildobjekt 6">
            <a:extLst>
              <a:ext uri="{FF2B5EF4-FFF2-40B4-BE49-F238E27FC236}">
                <a16:creationId xmlns:a16="http://schemas.microsoft.com/office/drawing/2014/main" id="{65E0CB62-06CF-4357-84A4-03AB6349D256}"/>
              </a:ext>
            </a:extLst>
          </p:cNvPr>
          <p:cNvPicPr>
            <a:picLocks noChangeAspect="1"/>
          </p:cNvPicPr>
          <p:nvPr userDrawn="1"/>
        </p:nvPicPr>
        <p:blipFill>
          <a:blip r:embed="rId2"/>
          <a:stretch>
            <a:fillRect/>
          </a:stretch>
        </p:blipFill>
        <p:spPr>
          <a:xfrm>
            <a:off x="0" y="1714"/>
            <a:ext cx="12192000" cy="6854572"/>
          </a:xfrm>
          <a:prstGeom prst="rect">
            <a:avLst/>
          </a:prstGeom>
        </p:spPr>
      </p:pic>
      <p:pic>
        <p:nvPicPr>
          <p:cNvPr id="14" name="Bildobjekt 13">
            <a:extLst>
              <a:ext uri="{FF2B5EF4-FFF2-40B4-BE49-F238E27FC236}">
                <a16:creationId xmlns:a16="http://schemas.microsoft.com/office/drawing/2014/main" id="{913953AB-E7C9-43E8-B896-8E1A10255641}"/>
              </a:ext>
            </a:extLst>
          </p:cNvPr>
          <p:cNvPicPr>
            <a:picLocks noChangeAspect="1"/>
          </p:cNvPicPr>
          <p:nvPr userDrawn="1"/>
        </p:nvPicPr>
        <p:blipFill>
          <a:blip r:embed="rId3"/>
          <a:stretch>
            <a:fillRect/>
          </a:stretch>
        </p:blipFill>
        <p:spPr>
          <a:xfrm>
            <a:off x="9755150" y="4688567"/>
            <a:ext cx="1854000" cy="1647468"/>
          </a:xfrm>
          <a:prstGeom prst="rect">
            <a:avLst/>
          </a:prstGeom>
        </p:spPr>
      </p:pic>
      <p:sp>
        <p:nvSpPr>
          <p:cNvPr id="8" name="textruta 7">
            <a:extLst>
              <a:ext uri="{FF2B5EF4-FFF2-40B4-BE49-F238E27FC236}">
                <a16:creationId xmlns:a16="http://schemas.microsoft.com/office/drawing/2014/main" id="{D00F94DA-5798-4145-917A-AE47D0E3914F}"/>
              </a:ext>
            </a:extLst>
          </p:cNvPr>
          <p:cNvSpPr txBox="1"/>
          <p:nvPr userDrawn="1"/>
        </p:nvSpPr>
        <p:spPr>
          <a:xfrm>
            <a:off x="1205607" y="2237257"/>
            <a:ext cx="10104077" cy="2282333"/>
          </a:xfrm>
          <a:prstGeom prst="rect">
            <a:avLst/>
          </a:prstGeom>
          <a:noFill/>
        </p:spPr>
        <p:txBody>
          <a:bodyPr wrap="square" lIns="0" tIns="180000" rIns="0" bIns="0" rtlCol="0">
            <a:spAutoFit/>
          </a:bodyPr>
          <a:lstStyle/>
          <a:p>
            <a:pPr>
              <a:lnSpc>
                <a:spcPct val="80000"/>
              </a:lnSpc>
            </a:pPr>
            <a:r>
              <a:rPr lang="sv-SE" sz="8300" cap="all" baseline="0" dirty="0">
                <a:solidFill>
                  <a:schemeClr val="bg1"/>
                </a:solidFill>
                <a:latin typeface="+mj-lt"/>
              </a:rPr>
              <a:t>Ett starkare samhälle.</a:t>
            </a:r>
          </a:p>
          <a:p>
            <a:pPr>
              <a:lnSpc>
                <a:spcPct val="80000"/>
              </a:lnSpc>
            </a:pPr>
            <a:r>
              <a:rPr lang="sv-SE" sz="8300" cap="all" baseline="0" dirty="0">
                <a:solidFill>
                  <a:schemeClr val="bg1"/>
                </a:solidFill>
                <a:latin typeface="+mj-lt"/>
              </a:rPr>
              <a:t>Ett tryggare Sverige.</a:t>
            </a:r>
          </a:p>
        </p:txBody>
      </p:sp>
    </p:spTree>
    <p:extLst>
      <p:ext uri="{BB962C8B-B14F-4D97-AF65-F5344CB8AC3E}">
        <p14:creationId xmlns:p14="http://schemas.microsoft.com/office/powerpoint/2010/main" val="40027736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Slutbild 2">
    <p:bg>
      <p:bgPr>
        <a:solidFill>
          <a:schemeClr val="accent2"/>
        </a:solidFill>
        <a:effectLst/>
      </p:bgPr>
    </p:bg>
    <p:spTree>
      <p:nvGrpSpPr>
        <p:cNvPr id="1" name=""/>
        <p:cNvGrpSpPr/>
        <p:nvPr/>
      </p:nvGrpSpPr>
      <p:grpSpPr>
        <a:xfrm>
          <a:off x="0" y="0"/>
          <a:ext cx="0" cy="0"/>
          <a:chOff x="0" y="0"/>
          <a:chExt cx="0" cy="0"/>
        </a:xfrm>
      </p:grpSpPr>
      <p:pic>
        <p:nvPicPr>
          <p:cNvPr id="7" name="Bildobjekt 6">
            <a:extLst>
              <a:ext uri="{FF2B5EF4-FFF2-40B4-BE49-F238E27FC236}">
                <a16:creationId xmlns:a16="http://schemas.microsoft.com/office/drawing/2014/main" id="{65E0CB62-06CF-4357-84A4-03AB6349D256}"/>
              </a:ext>
            </a:extLst>
          </p:cNvPr>
          <p:cNvPicPr>
            <a:picLocks noChangeAspect="1"/>
          </p:cNvPicPr>
          <p:nvPr userDrawn="1"/>
        </p:nvPicPr>
        <p:blipFill>
          <a:blip r:embed="rId2"/>
          <a:stretch>
            <a:fillRect/>
          </a:stretch>
        </p:blipFill>
        <p:spPr>
          <a:xfrm>
            <a:off x="0" y="1714"/>
            <a:ext cx="12192000" cy="6854572"/>
          </a:xfrm>
          <a:prstGeom prst="rect">
            <a:avLst/>
          </a:prstGeom>
        </p:spPr>
      </p:pic>
      <p:pic>
        <p:nvPicPr>
          <p:cNvPr id="5" name="Bildobjekt 4">
            <a:extLst>
              <a:ext uri="{FF2B5EF4-FFF2-40B4-BE49-F238E27FC236}">
                <a16:creationId xmlns:a16="http://schemas.microsoft.com/office/drawing/2014/main" id="{274FBCDD-2D73-1F49-826A-160CB3CFCAC8}"/>
              </a:ext>
            </a:extLst>
          </p:cNvPr>
          <p:cNvPicPr>
            <a:picLocks noChangeAspect="1"/>
          </p:cNvPicPr>
          <p:nvPr userDrawn="1"/>
        </p:nvPicPr>
        <p:blipFill>
          <a:blip r:embed="rId3"/>
          <a:stretch>
            <a:fillRect/>
          </a:stretch>
        </p:blipFill>
        <p:spPr>
          <a:xfrm>
            <a:off x="4397970" y="2148029"/>
            <a:ext cx="3681820" cy="3240000"/>
          </a:xfrm>
          <a:prstGeom prst="rect">
            <a:avLst/>
          </a:prstGeom>
        </p:spPr>
      </p:pic>
    </p:spTree>
    <p:extLst>
      <p:ext uri="{BB962C8B-B14F-4D97-AF65-F5344CB8AC3E}">
        <p14:creationId xmlns:p14="http://schemas.microsoft.com/office/powerpoint/2010/main" val="739559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ags" Target="../tags/tag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9" name="Bildobjekt 18">
            <a:extLst>
              <a:ext uri="{FF2B5EF4-FFF2-40B4-BE49-F238E27FC236}">
                <a16:creationId xmlns:a16="http://schemas.microsoft.com/office/drawing/2014/main" id="{78EC6EB9-F10D-4113-BF4C-AA46D5D2E6A2}"/>
              </a:ext>
            </a:extLst>
          </p:cNvPr>
          <p:cNvPicPr>
            <a:picLocks noChangeAspect="1"/>
          </p:cNvPicPr>
          <p:nvPr userDrawn="1"/>
        </p:nvPicPr>
        <p:blipFill>
          <a:blip r:embed="rId10"/>
          <a:stretch>
            <a:fillRect/>
          </a:stretch>
        </p:blipFill>
        <p:spPr>
          <a:xfrm>
            <a:off x="0" y="8589"/>
            <a:ext cx="12192000" cy="6854572"/>
          </a:xfrm>
          <a:prstGeom prst="rect">
            <a:avLst/>
          </a:prstGeom>
        </p:spPr>
      </p:pic>
      <p:sp>
        <p:nvSpPr>
          <p:cNvPr id="5123" name="Rectangle 3"/>
          <p:cNvSpPr>
            <a:spLocks noGrp="1" noChangeArrowheads="1"/>
          </p:cNvSpPr>
          <p:nvPr>
            <p:ph type="title"/>
          </p:nvPr>
        </p:nvSpPr>
        <p:spPr bwMode="auto">
          <a:xfrm>
            <a:off x="1173892" y="476250"/>
            <a:ext cx="7561591" cy="1755714"/>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r>
              <a:rPr lang="sv-SE" dirty="0"/>
              <a:t>Klicka här för att ändra format</a:t>
            </a:r>
          </a:p>
        </p:txBody>
      </p:sp>
      <p:sp>
        <p:nvSpPr>
          <p:cNvPr id="5124" name="Rectangle 4"/>
          <p:cNvSpPr>
            <a:spLocks noGrp="1" noChangeArrowheads="1"/>
          </p:cNvSpPr>
          <p:nvPr>
            <p:ph type="body" idx="1"/>
          </p:nvPr>
        </p:nvSpPr>
        <p:spPr bwMode="auto">
          <a:xfrm>
            <a:off x="1173892" y="2571321"/>
            <a:ext cx="7561591" cy="2945242"/>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5127" name="Rectangle 7"/>
          <p:cNvSpPr>
            <a:spLocks noGrp="1" noChangeArrowheads="1"/>
          </p:cNvSpPr>
          <p:nvPr>
            <p:ph type="ftr" sz="quarter" idx="3"/>
          </p:nvPr>
        </p:nvSpPr>
        <p:spPr bwMode="auto">
          <a:xfrm>
            <a:off x="368379" y="6405646"/>
            <a:ext cx="3860800" cy="223308"/>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l">
              <a:defRPr sz="1000">
                <a:latin typeface="+mn-lt"/>
              </a:defRPr>
            </a:lvl1pPr>
          </a:lstStyle>
          <a:p>
            <a:endParaRPr lang="sv-SE" dirty="0"/>
          </a:p>
        </p:txBody>
      </p:sp>
      <p:sp>
        <p:nvSpPr>
          <p:cNvPr id="5128" name="Rectangle 8"/>
          <p:cNvSpPr>
            <a:spLocks noGrp="1" noChangeArrowheads="1"/>
          </p:cNvSpPr>
          <p:nvPr>
            <p:ph type="sldNum" sz="quarter" idx="4"/>
          </p:nvPr>
        </p:nvSpPr>
        <p:spPr bwMode="auto">
          <a:xfrm>
            <a:off x="11147049" y="252942"/>
            <a:ext cx="792000" cy="223308"/>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r">
              <a:defRPr sz="1000">
                <a:latin typeface="+mn-lt"/>
              </a:defRPr>
            </a:lvl1pPr>
          </a:lstStyle>
          <a:p>
            <a:fld id="{46085A6D-D083-4792-977F-F5A10C3755BB}" type="slidenum">
              <a:rPr lang="sv-SE" smtClean="0"/>
              <a:pPr/>
              <a:t>‹#›</a:t>
            </a:fld>
            <a:endParaRPr lang="sv-SE" dirty="0"/>
          </a:p>
        </p:txBody>
      </p:sp>
      <p:sp>
        <p:nvSpPr>
          <p:cNvPr id="2" name="xxLanguageTextBox"/>
          <p:cNvSpPr/>
          <p:nvPr userDrawn="1">
            <p:custDataLst>
              <p:tags r:id="rId9"/>
            </p:custDataLst>
          </p:nvPr>
        </p:nvSpPr>
        <p:spPr>
          <a:xfrm>
            <a:off x="0" y="0"/>
            <a:ext cx="16933" cy="12700"/>
          </a:xfrm>
          <a:prstGeom prst="rect">
            <a:avLst/>
          </a:prstGeom>
          <a:noFill/>
          <a:ln w="25400"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sv-SE"/>
          </a:p>
        </p:txBody>
      </p:sp>
      <p:pic>
        <p:nvPicPr>
          <p:cNvPr id="17" name="Bildobjekt 16">
            <a:extLst>
              <a:ext uri="{FF2B5EF4-FFF2-40B4-BE49-F238E27FC236}">
                <a16:creationId xmlns:a16="http://schemas.microsoft.com/office/drawing/2014/main" id="{9F17E83D-2BCB-4780-AA06-16BAFFBEEDB6}"/>
              </a:ext>
            </a:extLst>
          </p:cNvPr>
          <p:cNvPicPr>
            <a:picLocks noChangeAspect="1"/>
          </p:cNvPicPr>
          <p:nvPr userDrawn="1"/>
        </p:nvPicPr>
        <p:blipFill>
          <a:blip r:embed="rId11"/>
          <a:stretch>
            <a:fillRect/>
          </a:stretch>
        </p:blipFill>
        <p:spPr>
          <a:xfrm>
            <a:off x="10356979" y="5273268"/>
            <a:ext cx="1224000" cy="1086152"/>
          </a:xfrm>
          <a:prstGeom prst="rect">
            <a:avLst/>
          </a:prstGeom>
        </p:spPr>
      </p:pic>
    </p:spTree>
  </p:cSld>
  <p:clrMap bg1="lt1" tx1="dk1" bg2="lt2" tx2="dk2" accent1="accent1" accent2="accent2" accent3="accent3" accent4="accent4" accent5="accent5" accent6="accent6" hlink="hlink" folHlink="folHlink"/>
  <p:sldLayoutIdLst>
    <p:sldLayoutId id="2147483650" r:id="rId1"/>
    <p:sldLayoutId id="2147483652" r:id="rId2"/>
    <p:sldLayoutId id="2147483656" r:id="rId3"/>
    <p:sldLayoutId id="2147483681" r:id="rId4"/>
    <p:sldLayoutId id="2147483682" r:id="rId5"/>
    <p:sldLayoutId id="2147483680" r:id="rId6"/>
    <p:sldLayoutId id="2147483683" r:id="rId7"/>
  </p:sldLayoutIdLst>
  <p:txStyles>
    <p:titleStyle>
      <a:lvl1pPr algn="l" rtl="0" eaLnBrk="1" fontAlgn="base" hangingPunct="1">
        <a:lnSpc>
          <a:spcPct val="80000"/>
        </a:lnSpc>
        <a:spcBef>
          <a:spcPct val="0"/>
        </a:spcBef>
        <a:spcAft>
          <a:spcPct val="0"/>
        </a:spcAft>
        <a:defRPr sz="5400" b="1" cap="all" baseline="0">
          <a:solidFill>
            <a:schemeClr val="accent2"/>
          </a:solidFill>
          <a:latin typeface="+mj-lt"/>
          <a:ea typeface="+mj-ea"/>
          <a:cs typeface="+mj-cs"/>
        </a:defRPr>
      </a:lvl1pPr>
      <a:lvl2pPr algn="l" rtl="0" eaLnBrk="1" fontAlgn="base" hangingPunct="1">
        <a:lnSpc>
          <a:spcPct val="80000"/>
        </a:lnSpc>
        <a:spcBef>
          <a:spcPct val="0"/>
        </a:spcBef>
        <a:spcAft>
          <a:spcPct val="0"/>
        </a:spcAft>
        <a:defRPr sz="3600" b="1">
          <a:solidFill>
            <a:schemeClr val="tx2"/>
          </a:solidFill>
          <a:latin typeface="Arial" charset="0"/>
        </a:defRPr>
      </a:lvl2pPr>
      <a:lvl3pPr algn="l" rtl="0" eaLnBrk="1" fontAlgn="base" hangingPunct="1">
        <a:lnSpc>
          <a:spcPct val="80000"/>
        </a:lnSpc>
        <a:spcBef>
          <a:spcPct val="0"/>
        </a:spcBef>
        <a:spcAft>
          <a:spcPct val="0"/>
        </a:spcAft>
        <a:defRPr sz="3600" b="1">
          <a:solidFill>
            <a:schemeClr val="tx2"/>
          </a:solidFill>
          <a:latin typeface="Arial" charset="0"/>
        </a:defRPr>
      </a:lvl3pPr>
      <a:lvl4pPr algn="l" rtl="0" eaLnBrk="1" fontAlgn="base" hangingPunct="1">
        <a:lnSpc>
          <a:spcPct val="80000"/>
        </a:lnSpc>
        <a:spcBef>
          <a:spcPct val="0"/>
        </a:spcBef>
        <a:spcAft>
          <a:spcPct val="0"/>
        </a:spcAft>
        <a:defRPr sz="3600" b="1">
          <a:solidFill>
            <a:schemeClr val="tx2"/>
          </a:solidFill>
          <a:latin typeface="Arial" charset="0"/>
        </a:defRPr>
      </a:lvl4pPr>
      <a:lvl5pPr algn="l" rtl="0" eaLnBrk="1" fontAlgn="base" hangingPunct="1">
        <a:lnSpc>
          <a:spcPct val="80000"/>
        </a:lnSpc>
        <a:spcBef>
          <a:spcPct val="0"/>
        </a:spcBef>
        <a:spcAft>
          <a:spcPct val="0"/>
        </a:spcAft>
        <a:defRPr sz="3600" b="1">
          <a:solidFill>
            <a:schemeClr val="tx2"/>
          </a:solidFill>
          <a:latin typeface="Arial" charset="0"/>
        </a:defRPr>
      </a:lvl5pPr>
      <a:lvl6pPr marL="457200" algn="l" rtl="0" eaLnBrk="1" fontAlgn="base" hangingPunct="1">
        <a:lnSpc>
          <a:spcPct val="80000"/>
        </a:lnSpc>
        <a:spcBef>
          <a:spcPct val="0"/>
        </a:spcBef>
        <a:spcAft>
          <a:spcPct val="0"/>
        </a:spcAft>
        <a:defRPr sz="3600" b="1">
          <a:solidFill>
            <a:schemeClr val="tx2"/>
          </a:solidFill>
          <a:latin typeface="Arial" charset="0"/>
        </a:defRPr>
      </a:lvl6pPr>
      <a:lvl7pPr marL="914400" algn="l" rtl="0" eaLnBrk="1" fontAlgn="base" hangingPunct="1">
        <a:lnSpc>
          <a:spcPct val="80000"/>
        </a:lnSpc>
        <a:spcBef>
          <a:spcPct val="0"/>
        </a:spcBef>
        <a:spcAft>
          <a:spcPct val="0"/>
        </a:spcAft>
        <a:defRPr sz="3600" b="1">
          <a:solidFill>
            <a:schemeClr val="tx2"/>
          </a:solidFill>
          <a:latin typeface="Arial" charset="0"/>
        </a:defRPr>
      </a:lvl7pPr>
      <a:lvl8pPr marL="1371600" algn="l" rtl="0" eaLnBrk="1" fontAlgn="base" hangingPunct="1">
        <a:lnSpc>
          <a:spcPct val="80000"/>
        </a:lnSpc>
        <a:spcBef>
          <a:spcPct val="0"/>
        </a:spcBef>
        <a:spcAft>
          <a:spcPct val="0"/>
        </a:spcAft>
        <a:defRPr sz="3600" b="1">
          <a:solidFill>
            <a:schemeClr val="tx2"/>
          </a:solidFill>
          <a:latin typeface="Arial" charset="0"/>
        </a:defRPr>
      </a:lvl8pPr>
      <a:lvl9pPr marL="1828800" algn="l" rtl="0" eaLnBrk="1" fontAlgn="base" hangingPunct="1">
        <a:lnSpc>
          <a:spcPct val="80000"/>
        </a:lnSpc>
        <a:spcBef>
          <a:spcPct val="0"/>
        </a:spcBef>
        <a:spcAft>
          <a:spcPct val="0"/>
        </a:spcAft>
        <a:defRPr sz="3600" b="1">
          <a:solidFill>
            <a:schemeClr val="tx2"/>
          </a:solidFill>
          <a:latin typeface="Arial" charset="0"/>
        </a:defRPr>
      </a:lvl9pPr>
    </p:titleStyle>
    <p:bodyStyle>
      <a:lvl1pPr marL="268288" indent="-268288" algn="l" rtl="0" eaLnBrk="1" fontAlgn="base" hangingPunct="1">
        <a:lnSpc>
          <a:spcPct val="100000"/>
        </a:lnSpc>
        <a:spcBef>
          <a:spcPts val="600"/>
        </a:spcBef>
        <a:spcAft>
          <a:spcPts val="200"/>
        </a:spcAft>
        <a:buClr>
          <a:schemeClr val="accent2"/>
        </a:buClr>
        <a:buChar char="•"/>
        <a:defRPr sz="2400">
          <a:solidFill>
            <a:schemeClr val="tx1"/>
          </a:solidFill>
          <a:latin typeface="+mn-lt"/>
          <a:ea typeface="+mn-ea"/>
          <a:cs typeface="+mn-cs"/>
        </a:defRPr>
      </a:lvl1pPr>
      <a:lvl2pPr marL="742950" indent="-285750" algn="l" rtl="0" eaLnBrk="1" fontAlgn="base" hangingPunct="1">
        <a:lnSpc>
          <a:spcPct val="100000"/>
        </a:lnSpc>
        <a:spcBef>
          <a:spcPts val="0"/>
        </a:spcBef>
        <a:spcAft>
          <a:spcPts val="0"/>
        </a:spcAft>
        <a:buChar char="–"/>
        <a:defRPr>
          <a:solidFill>
            <a:schemeClr val="tx1"/>
          </a:solidFill>
          <a:latin typeface="+mn-lt"/>
        </a:defRPr>
      </a:lvl2pPr>
      <a:lvl3pPr marL="1143000" indent="-228600" algn="l" rtl="0" eaLnBrk="1" fontAlgn="base" hangingPunct="1">
        <a:lnSpc>
          <a:spcPct val="100000"/>
        </a:lnSpc>
        <a:spcBef>
          <a:spcPts val="0"/>
        </a:spcBef>
        <a:spcAft>
          <a:spcPts val="0"/>
        </a:spcAft>
        <a:buChar char="•"/>
        <a:defRPr sz="1400">
          <a:solidFill>
            <a:schemeClr val="tx1"/>
          </a:solidFill>
          <a:latin typeface="+mn-lt"/>
        </a:defRPr>
      </a:lvl3pPr>
      <a:lvl4pPr marL="1600200" indent="-228600" algn="l" rtl="0" eaLnBrk="1" fontAlgn="base" hangingPunct="1">
        <a:lnSpc>
          <a:spcPct val="100000"/>
        </a:lnSpc>
        <a:spcBef>
          <a:spcPts val="0"/>
        </a:spcBef>
        <a:spcAft>
          <a:spcPts val="0"/>
        </a:spcAft>
        <a:buChar char="–"/>
        <a:defRPr sz="1200">
          <a:solidFill>
            <a:schemeClr val="tx1"/>
          </a:solidFill>
          <a:latin typeface="+mn-lt"/>
        </a:defRPr>
      </a:lvl4pPr>
      <a:lvl5pPr marL="2057400" indent="-228600" algn="l" rtl="0" eaLnBrk="1" fontAlgn="base" hangingPunct="1">
        <a:lnSpc>
          <a:spcPct val="100000"/>
        </a:lnSpc>
        <a:spcBef>
          <a:spcPts val="0"/>
        </a:spcBef>
        <a:spcAft>
          <a:spcPts val="0"/>
        </a:spcAft>
        <a:buChar char="»"/>
        <a:defRPr sz="1000">
          <a:solidFill>
            <a:schemeClr val="tx1"/>
          </a:solidFill>
          <a:latin typeface="+mn-lt"/>
        </a:defRPr>
      </a:lvl5pPr>
      <a:lvl6pPr marL="2514600" indent="-228600" algn="l" rtl="0" eaLnBrk="1" fontAlgn="base" hangingPunct="1">
        <a:lnSpc>
          <a:spcPct val="80000"/>
        </a:lnSpc>
        <a:spcBef>
          <a:spcPct val="15000"/>
        </a:spcBef>
        <a:spcAft>
          <a:spcPct val="15000"/>
        </a:spcAft>
        <a:buChar char="»"/>
        <a:defRPr sz="1000">
          <a:solidFill>
            <a:schemeClr val="tx1"/>
          </a:solidFill>
          <a:latin typeface="+mn-lt"/>
        </a:defRPr>
      </a:lvl6pPr>
      <a:lvl7pPr marL="2971800" indent="-228600" algn="l" rtl="0" eaLnBrk="1" fontAlgn="base" hangingPunct="1">
        <a:lnSpc>
          <a:spcPct val="80000"/>
        </a:lnSpc>
        <a:spcBef>
          <a:spcPct val="15000"/>
        </a:spcBef>
        <a:spcAft>
          <a:spcPct val="15000"/>
        </a:spcAft>
        <a:buChar char="»"/>
        <a:defRPr sz="1000">
          <a:solidFill>
            <a:schemeClr val="tx1"/>
          </a:solidFill>
          <a:latin typeface="+mn-lt"/>
        </a:defRPr>
      </a:lvl7pPr>
      <a:lvl8pPr marL="3429000" indent="-228600" algn="l" rtl="0" eaLnBrk="1" fontAlgn="base" hangingPunct="1">
        <a:lnSpc>
          <a:spcPct val="80000"/>
        </a:lnSpc>
        <a:spcBef>
          <a:spcPct val="15000"/>
        </a:spcBef>
        <a:spcAft>
          <a:spcPct val="15000"/>
        </a:spcAft>
        <a:buChar char="»"/>
        <a:defRPr sz="1000">
          <a:solidFill>
            <a:schemeClr val="tx1"/>
          </a:solidFill>
          <a:latin typeface="+mn-lt"/>
        </a:defRPr>
      </a:lvl8pPr>
      <a:lvl9pPr marL="3886200" indent="-228600" algn="l" rtl="0" eaLnBrk="1" fontAlgn="base" hangingPunct="1">
        <a:lnSpc>
          <a:spcPct val="80000"/>
        </a:lnSpc>
        <a:spcBef>
          <a:spcPct val="15000"/>
        </a:spcBef>
        <a:spcAft>
          <a:spcPct val="15000"/>
        </a:spcAft>
        <a:buChar char="»"/>
        <a:defRPr sz="1000">
          <a:solidFill>
            <a:schemeClr val="tx1"/>
          </a:solidFill>
          <a:latin typeface="+mn-lt"/>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0261293-872C-49DF-AEC5-D19413139D1E}"/>
              </a:ext>
            </a:extLst>
          </p:cNvPr>
          <p:cNvSpPr>
            <a:spLocks noGrp="1"/>
          </p:cNvSpPr>
          <p:nvPr>
            <p:ph type="ctrTitle"/>
          </p:nvPr>
        </p:nvSpPr>
        <p:spPr>
          <a:xfrm>
            <a:off x="1145272" y="562347"/>
            <a:ext cx="9613900" cy="4212317"/>
          </a:xfrm>
        </p:spPr>
        <p:txBody>
          <a:bodyPr/>
          <a:lstStyle/>
          <a:p>
            <a:r>
              <a:rPr lang="sv-SE" dirty="0"/>
              <a:t>Introduktion till Socialdemokratiskt ledarskap och organisationskultur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052731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2">
            <a:extLst>
              <a:ext uri="{FF2B5EF4-FFF2-40B4-BE49-F238E27FC236}">
                <a16:creationId xmlns:a16="http://schemas.microsoft.com/office/drawing/2014/main" id="{FD26DD9D-8285-E74B-A4B3-3B84AEC33AAE}"/>
              </a:ext>
            </a:extLst>
          </p:cNvPr>
          <p:cNvSpPr/>
          <p:nvPr/>
        </p:nvSpPr>
        <p:spPr>
          <a:xfrm>
            <a:off x="9333186" y="4214648"/>
            <a:ext cx="2490952" cy="23753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28654515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pPr marL="0" indent="0">
              <a:buNone/>
            </a:pPr>
            <a:r>
              <a:rPr lang="sv-SE" dirty="0">
                <a:latin typeface="Garamond" panose="02020404030301010803" pitchFamily="18" charset="0"/>
              </a:rPr>
              <a:t>Våra värderingar bottnar i några grundläggande principer:</a:t>
            </a:r>
          </a:p>
          <a:p>
            <a:r>
              <a:rPr lang="sv-SE" dirty="0">
                <a:latin typeface="Garamond" panose="02020404030301010803" pitchFamily="18" charset="0"/>
              </a:rPr>
              <a:t>Att alla människor är lika mycket värda och har en lika rätt att vara olik. </a:t>
            </a:r>
          </a:p>
          <a:p>
            <a:r>
              <a:rPr lang="sv-SE" dirty="0">
                <a:latin typeface="Garamond" panose="02020404030301010803" pitchFamily="18" charset="0"/>
              </a:rPr>
              <a:t>Att vi tror att varje människa är en unik, tänkande och reflekterande individ. </a:t>
            </a:r>
          </a:p>
          <a:p>
            <a:r>
              <a:rPr lang="sv-SE" dirty="0">
                <a:latin typeface="Garamond" panose="02020404030301010803" pitchFamily="18" charset="0"/>
              </a:rPr>
              <a:t>Människan är en social varelse med en förmåga och vilja att utvecklas, påverka och ta ansvar.</a:t>
            </a:r>
          </a:p>
          <a:p>
            <a:endParaRPr lang="sv-SE" dirty="0"/>
          </a:p>
        </p:txBody>
      </p:sp>
      <p:sp>
        <p:nvSpPr>
          <p:cNvPr id="4" name="Title 3"/>
          <p:cNvSpPr>
            <a:spLocks noGrp="1"/>
          </p:cNvSpPr>
          <p:nvPr>
            <p:ph type="title"/>
          </p:nvPr>
        </p:nvSpPr>
        <p:spPr/>
        <p:txBody>
          <a:bodyPr/>
          <a:lstStyle/>
          <a:p>
            <a:r>
              <a:rPr lang="sv-SE" dirty="0"/>
              <a:t>Grunden</a:t>
            </a:r>
          </a:p>
        </p:txBody>
      </p:sp>
    </p:spTree>
    <p:extLst>
      <p:ext uri="{BB962C8B-B14F-4D97-AF65-F5344CB8AC3E}">
        <p14:creationId xmlns:p14="http://schemas.microsoft.com/office/powerpoint/2010/main" val="32890197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173599" y="2570400"/>
            <a:ext cx="8607963" cy="2944800"/>
          </a:xfrm>
        </p:spPr>
        <p:txBody>
          <a:bodyPr/>
          <a:lstStyle/>
          <a:p>
            <a:r>
              <a:rPr lang="sv-SE" dirty="0">
                <a:latin typeface="Garamond" panose="02020404030301010803" pitchFamily="18" charset="0"/>
              </a:rPr>
              <a:t>Vi strävar efter en kultur där människor blir hörda, sedda, respekterade och delaktiga. </a:t>
            </a:r>
          </a:p>
          <a:p>
            <a:r>
              <a:rPr lang="sv-SE" dirty="0">
                <a:latin typeface="Garamond" panose="02020404030301010803" pitchFamily="18" charset="0"/>
              </a:rPr>
              <a:t>En kultur som odlar det meningsfulla i det politiska engagemanget.</a:t>
            </a:r>
          </a:p>
          <a:p>
            <a:r>
              <a:rPr lang="sv-SE" dirty="0">
                <a:latin typeface="Garamond" panose="02020404030301010803" pitchFamily="18" charset="0"/>
              </a:rPr>
              <a:t>Alla har ansvar för vilken kultur som utvecklas i organisationen. Ledaren har dock ett särskilt ansvar. Den som har en ledarroll har, genom sitt sätt att vara, en mycket stor påverkan på hur organisationen fungerar. Med sitt sätt att vara avgör ledaren om partiet är trovärdigt – om det lever upp till sin idé och sin värdegrund.</a:t>
            </a:r>
          </a:p>
          <a:p>
            <a:pPr marL="0" indent="0">
              <a:buNone/>
            </a:pPr>
            <a:endParaRPr lang="sv-SE" dirty="0"/>
          </a:p>
        </p:txBody>
      </p:sp>
      <p:sp>
        <p:nvSpPr>
          <p:cNvPr id="4" name="Title 3"/>
          <p:cNvSpPr>
            <a:spLocks noGrp="1"/>
          </p:cNvSpPr>
          <p:nvPr>
            <p:ph type="title"/>
          </p:nvPr>
        </p:nvSpPr>
        <p:spPr/>
        <p:txBody>
          <a:bodyPr/>
          <a:lstStyle/>
          <a:p>
            <a:r>
              <a:rPr lang="sv-SE" dirty="0"/>
              <a:t>Organisationskultur</a:t>
            </a:r>
          </a:p>
        </p:txBody>
      </p:sp>
    </p:spTree>
    <p:extLst>
      <p:ext uri="{BB962C8B-B14F-4D97-AF65-F5344CB8AC3E}">
        <p14:creationId xmlns:p14="http://schemas.microsoft.com/office/powerpoint/2010/main" val="39663453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173600" y="2570400"/>
            <a:ext cx="8566018" cy="2944800"/>
          </a:xfrm>
        </p:spPr>
        <p:txBody>
          <a:bodyPr/>
          <a:lstStyle/>
          <a:p>
            <a:r>
              <a:rPr lang="sv-SE" dirty="0">
                <a:latin typeface="Garamond" panose="02020404030301010803" pitchFamily="18" charset="0"/>
              </a:rPr>
              <a:t>Vi måste ha ett ledarskap för rörelse, ett ledarskap som lyfter fram den mening och den känsla som skapar engagemang, som skapar rörelse i rörelsen. Som stärker förnyelsekraften och förändringsförmågan. Som engagerar många att göra skillnad.</a:t>
            </a:r>
          </a:p>
          <a:p>
            <a:r>
              <a:rPr lang="sv-SE" dirty="0">
                <a:latin typeface="Garamond" panose="02020404030301010803" pitchFamily="18" charset="0"/>
              </a:rPr>
              <a:t>Ledarskap är ett förhållningssätt mellan människor där man tar ansvar för det gemensamma men också för varandra </a:t>
            </a:r>
          </a:p>
          <a:p>
            <a:r>
              <a:rPr lang="sv-SE" dirty="0">
                <a:latin typeface="Garamond" panose="02020404030301010803" pitchFamily="18" charset="0"/>
              </a:rPr>
              <a:t>Praktik och retorik måste hänga ihop, vi måste säga, göra och vara vår värdegrund!</a:t>
            </a:r>
          </a:p>
          <a:p>
            <a:endParaRPr lang="sv-SE" dirty="0"/>
          </a:p>
        </p:txBody>
      </p:sp>
      <p:sp>
        <p:nvSpPr>
          <p:cNvPr id="4" name="Title 3"/>
          <p:cNvSpPr>
            <a:spLocks noGrp="1"/>
          </p:cNvSpPr>
          <p:nvPr>
            <p:ph type="title"/>
          </p:nvPr>
        </p:nvSpPr>
        <p:spPr/>
        <p:txBody>
          <a:bodyPr/>
          <a:lstStyle/>
          <a:p>
            <a:r>
              <a:rPr lang="sv-SE" dirty="0"/>
              <a:t>Krav på dig som ledare</a:t>
            </a:r>
          </a:p>
        </p:txBody>
      </p:sp>
    </p:spTree>
    <p:extLst>
      <p:ext uri="{BB962C8B-B14F-4D97-AF65-F5344CB8AC3E}">
        <p14:creationId xmlns:p14="http://schemas.microsoft.com/office/powerpoint/2010/main" val="9404073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173600" y="2570400"/>
            <a:ext cx="8582796" cy="2944800"/>
          </a:xfrm>
        </p:spPr>
        <p:txBody>
          <a:bodyPr/>
          <a:lstStyle/>
          <a:p>
            <a:pPr>
              <a:buFont typeface="Arial" panose="020B0604020202020204" pitchFamily="34" charset="0"/>
              <a:buChar char="•"/>
            </a:pPr>
            <a:r>
              <a:rPr lang="sv-SE" dirty="0">
                <a:latin typeface="Garamond" panose="02020404030301010803" pitchFamily="18" charset="0"/>
              </a:rPr>
              <a:t>Demokratiskt – alla i gruppen får chansen att föra fram sina åsikter och allas argument värderas utifrån samma måttstock. När vi tar beslut är våra beslutsprocesser tydliga och öppna, för att besluten ska få styrkan av att vi fattat dem tillsammans.</a:t>
            </a:r>
          </a:p>
          <a:p>
            <a:r>
              <a:rPr lang="sv-SE" dirty="0">
                <a:latin typeface="Garamond" panose="02020404030301010803" pitchFamily="18" charset="0"/>
              </a:rPr>
              <a:t>Synliggörande – vi anstränger oss för att alla ska få det utrymme som krävs och för att var och en ska få möjlighet att komma till sin rätt. </a:t>
            </a:r>
          </a:p>
          <a:p>
            <a:r>
              <a:rPr lang="sv-SE" dirty="0">
                <a:latin typeface="Garamond" panose="02020404030301010803" pitchFamily="18" charset="0"/>
              </a:rPr>
              <a:t>Uppmuntrande – vi tror på människors förmåga och vilja utvecklas och växa i nya och gamla roller och uppgifter. </a:t>
            </a:r>
          </a:p>
          <a:p>
            <a:endParaRPr lang="sv-SE" dirty="0"/>
          </a:p>
        </p:txBody>
      </p:sp>
      <p:sp>
        <p:nvSpPr>
          <p:cNvPr id="4" name="Title 3"/>
          <p:cNvSpPr>
            <a:spLocks noGrp="1"/>
          </p:cNvSpPr>
          <p:nvPr>
            <p:ph type="title"/>
          </p:nvPr>
        </p:nvSpPr>
        <p:spPr/>
        <p:txBody>
          <a:bodyPr/>
          <a:lstStyle/>
          <a:p>
            <a:r>
              <a:rPr lang="sv-SE" dirty="0"/>
              <a:t>Det socialdemokratiska ledarskapet ska vara:</a:t>
            </a:r>
          </a:p>
        </p:txBody>
      </p:sp>
    </p:spTree>
    <p:extLst>
      <p:ext uri="{BB962C8B-B14F-4D97-AF65-F5344CB8AC3E}">
        <p14:creationId xmlns:p14="http://schemas.microsoft.com/office/powerpoint/2010/main" val="34439100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sv-SE" dirty="0">
                <a:latin typeface="Garamond" panose="02020404030301010803" pitchFamily="18" charset="0"/>
              </a:rPr>
              <a:t>Tryggt - vi ställer upp för varandra och stöttar varandra. Om någon av oss gör fel är vi förstås kritiska mot felet men är ändå där för varandra som partivänner. </a:t>
            </a:r>
          </a:p>
          <a:p>
            <a:r>
              <a:rPr lang="sv-SE" dirty="0">
                <a:latin typeface="Garamond" panose="02020404030301010803" pitchFamily="18" charset="0"/>
              </a:rPr>
              <a:t>Uthålligt – vi agerar så att vi kan stå för det vi sagt och gjort för lång tid framöver. Det gäller både det politiska innehållet</a:t>
            </a:r>
            <a:br>
              <a:rPr lang="sv-SE" dirty="0">
                <a:latin typeface="Garamond" panose="02020404030301010803" pitchFamily="18" charset="0"/>
              </a:rPr>
            </a:br>
            <a:r>
              <a:rPr lang="sv-SE" dirty="0">
                <a:latin typeface="Garamond" panose="02020404030301010803" pitchFamily="18" charset="0"/>
              </a:rPr>
              <a:t>och hur vi agerar mot varandra.</a:t>
            </a:r>
          </a:p>
          <a:p>
            <a:endParaRPr lang="sv-SE" dirty="0"/>
          </a:p>
        </p:txBody>
      </p:sp>
      <p:sp>
        <p:nvSpPr>
          <p:cNvPr id="4" name="Title 3"/>
          <p:cNvSpPr>
            <a:spLocks noGrp="1"/>
          </p:cNvSpPr>
          <p:nvPr>
            <p:ph type="title"/>
          </p:nvPr>
        </p:nvSpPr>
        <p:spPr/>
        <p:txBody>
          <a:bodyPr/>
          <a:lstStyle/>
          <a:p>
            <a:r>
              <a:rPr lang="sv-SE" dirty="0"/>
              <a:t>Det socialdemokratiska ledarskapet ska vara:</a:t>
            </a:r>
          </a:p>
        </p:txBody>
      </p:sp>
    </p:spTree>
    <p:extLst>
      <p:ext uri="{BB962C8B-B14F-4D97-AF65-F5344CB8AC3E}">
        <p14:creationId xmlns:p14="http://schemas.microsoft.com/office/powerpoint/2010/main" val="14354588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173892" y="1342800"/>
            <a:ext cx="9656587" cy="2944800"/>
          </a:xfrm>
        </p:spPr>
        <p:txBody>
          <a:bodyPr/>
          <a:lstStyle/>
          <a:p>
            <a:pPr marL="0" indent="0">
              <a:buNone/>
            </a:pPr>
            <a:r>
              <a:rPr lang="sv-SE" dirty="0">
                <a:latin typeface="Garamond" panose="02020404030301010803" pitchFamily="18" charset="0"/>
              </a:rPr>
              <a:t>Socialdemokraterna skiljer på två former av ledarskap.</a:t>
            </a:r>
          </a:p>
          <a:p>
            <a:pPr marL="0" indent="0">
              <a:buNone/>
            </a:pPr>
            <a:r>
              <a:rPr lang="sv-SE" dirty="0">
                <a:latin typeface="Garamond" panose="02020404030301010803" pitchFamily="18" charset="0"/>
              </a:rPr>
              <a:t>Det ena handlar om att man får ett formellt mandat, blir tilldelad en uppgift, vald, utsedd eller utnämnd.</a:t>
            </a:r>
          </a:p>
          <a:p>
            <a:pPr marL="0" indent="0">
              <a:buNone/>
            </a:pPr>
            <a:r>
              <a:rPr lang="sv-SE" dirty="0">
                <a:latin typeface="Garamond" panose="02020404030301010803" pitchFamily="18" charset="0"/>
              </a:rPr>
              <a:t>Det andra ledarskapet, det informella, innebär någon kliver fram i vissa situationer och andra kan göra det när uppgiften eller situationen förändras. Båda är viktiga och vi måste förstå skillnaden och styrkan i de båda.</a:t>
            </a:r>
          </a:p>
          <a:p>
            <a:pPr marL="0" indent="0">
              <a:buNone/>
            </a:pPr>
            <a:r>
              <a:rPr lang="sv-SE" dirty="0">
                <a:latin typeface="Garamond" panose="02020404030301010803" pitchFamily="18" charset="0"/>
              </a:rPr>
              <a:t>I det formella ledarskapet vet alla vem som ex. är vald till ordförande, och den uppgiften har hen tills någon annan väljs. I det informella, kan ledarskapet skifta beroende på vad man gör tillsammans. </a:t>
            </a:r>
          </a:p>
          <a:p>
            <a:pPr marL="0" indent="0">
              <a:buNone/>
            </a:pPr>
            <a:r>
              <a:rPr lang="sv-SE" dirty="0">
                <a:latin typeface="Garamond" panose="02020404030301010803" pitchFamily="18" charset="0"/>
              </a:rPr>
              <a:t>Det informella ledarskapet är en process, och bygger på att ledare och följare har förtroende för, och respekterar varandra, och båda är lika viktiga för att ledarskapet och därmed gruppen kan utvecklas och klara av sina uppgifter.</a:t>
            </a:r>
          </a:p>
          <a:p>
            <a:endParaRPr lang="sv-SE" dirty="0"/>
          </a:p>
        </p:txBody>
      </p:sp>
      <p:sp>
        <p:nvSpPr>
          <p:cNvPr id="4" name="Title 3"/>
          <p:cNvSpPr>
            <a:spLocks noGrp="1"/>
          </p:cNvSpPr>
          <p:nvPr>
            <p:ph type="title"/>
          </p:nvPr>
        </p:nvSpPr>
        <p:spPr>
          <a:xfrm>
            <a:off x="1173892" y="476250"/>
            <a:ext cx="9941521" cy="866550"/>
          </a:xfrm>
        </p:spPr>
        <p:txBody>
          <a:bodyPr/>
          <a:lstStyle/>
          <a:p>
            <a:r>
              <a:rPr lang="sv-SE" dirty="0"/>
              <a:t>Formellt och informellt ledarskap</a:t>
            </a:r>
          </a:p>
        </p:txBody>
      </p:sp>
    </p:spTree>
    <p:extLst>
      <p:ext uri="{BB962C8B-B14F-4D97-AF65-F5344CB8AC3E}">
        <p14:creationId xmlns:p14="http://schemas.microsoft.com/office/powerpoint/2010/main" val="23945547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172008" y="1479831"/>
            <a:ext cx="9515565" cy="2944800"/>
          </a:xfrm>
        </p:spPr>
        <p:txBody>
          <a:bodyPr/>
          <a:lstStyle/>
          <a:p>
            <a:pPr marL="0" indent="0">
              <a:buNone/>
            </a:pPr>
            <a:r>
              <a:rPr lang="sv-SE" dirty="0">
                <a:latin typeface="Garamond" panose="02020404030301010803" pitchFamily="18" charset="0"/>
              </a:rPr>
              <a:t>Ledarskap är därmed ett förhållningssätt mellan människor där man tar ansvar för det gemensamma och det kan utövas av flera personer i demokratiska sammanhang samtidigt. I det informella ledarskapet är organisationskulturen central.</a:t>
            </a:r>
          </a:p>
          <a:p>
            <a:pPr marL="0" indent="0">
              <a:buNone/>
            </a:pPr>
            <a:r>
              <a:rPr lang="sv-SE" dirty="0">
                <a:latin typeface="Garamond" panose="02020404030301010803" pitchFamily="18" charset="0"/>
              </a:rPr>
              <a:t>Den som har en ledarroll har, genom sitt sätt att vara, en mycket stor påverkan på hur organisationen fungerar.</a:t>
            </a:r>
          </a:p>
          <a:p>
            <a:pPr marL="0" indent="0">
              <a:buNone/>
            </a:pPr>
            <a:r>
              <a:rPr lang="sv-SE" dirty="0">
                <a:latin typeface="Garamond" panose="02020404030301010803" pitchFamily="18" charset="0"/>
              </a:rPr>
              <a:t>Vi strävar efter en kultur där människor blir hörda, sedda, respekterade och delaktiga. En kultur som odlar det meningsfulla i det politiska engagemanget. </a:t>
            </a:r>
          </a:p>
          <a:p>
            <a:pPr marL="0" indent="0">
              <a:buNone/>
            </a:pPr>
            <a:r>
              <a:rPr lang="sv-SE" dirty="0">
                <a:latin typeface="Garamond" panose="02020404030301010803" pitchFamily="18" charset="0"/>
              </a:rPr>
              <a:t>Alla har ansvar för vilken kultur som utvecklas i organisationen. Ledaren har dock ett särskilt ansvar.</a:t>
            </a:r>
          </a:p>
          <a:p>
            <a:endParaRPr lang="sv-SE" dirty="0"/>
          </a:p>
        </p:txBody>
      </p:sp>
      <p:sp>
        <p:nvSpPr>
          <p:cNvPr id="4" name="Title 3"/>
          <p:cNvSpPr>
            <a:spLocks noGrp="1"/>
          </p:cNvSpPr>
          <p:nvPr>
            <p:ph type="title"/>
          </p:nvPr>
        </p:nvSpPr>
        <p:spPr>
          <a:xfrm>
            <a:off x="1173892" y="476250"/>
            <a:ext cx="7561591" cy="866550"/>
          </a:xfrm>
        </p:spPr>
        <p:txBody>
          <a:bodyPr/>
          <a:lstStyle/>
          <a:p>
            <a:endParaRPr lang="sv-SE" dirty="0"/>
          </a:p>
        </p:txBody>
      </p:sp>
    </p:spTree>
    <p:extLst>
      <p:ext uri="{BB962C8B-B14F-4D97-AF65-F5344CB8AC3E}">
        <p14:creationId xmlns:p14="http://schemas.microsoft.com/office/powerpoint/2010/main" val="24878090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173600" y="2072080"/>
            <a:ext cx="7560000" cy="3443119"/>
          </a:xfrm>
        </p:spPr>
        <p:txBody>
          <a:bodyPr/>
          <a:lstStyle/>
          <a:p>
            <a:pPr lvl="0">
              <a:spcBef>
                <a:spcPts val="205"/>
              </a:spcBef>
              <a:spcAft>
                <a:spcPts val="600"/>
              </a:spcAft>
              <a:buClr>
                <a:srgbClr val="ED1B34"/>
              </a:buClr>
              <a:buFont typeface="Arial" panose="020B0604020202020204" pitchFamily="34" charset="0"/>
              <a:buChar char="•"/>
              <a:defRPr/>
            </a:pPr>
            <a:r>
              <a:rPr lang="sv-SE" kern="1200"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Hur skiljer sig ett socialdemokratiskt ledarskap ifrån andra ledarskap?</a:t>
            </a:r>
          </a:p>
          <a:p>
            <a:pPr>
              <a:spcBef>
                <a:spcPts val="205"/>
              </a:spcBef>
              <a:spcAft>
                <a:spcPts val="600"/>
              </a:spcAft>
              <a:buClr>
                <a:srgbClr val="ED1B34"/>
              </a:buClr>
              <a:buFont typeface="Arial" panose="020B0604020202020204" pitchFamily="34" charset="0"/>
              <a:buChar char="•"/>
              <a:defRPr/>
            </a:pPr>
            <a:r>
              <a:rPr lang="sv-SE" kern="1200"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Hur påverkar ledarskapet organisationen? </a:t>
            </a:r>
          </a:p>
          <a:p>
            <a:pPr lvl="0">
              <a:spcBef>
                <a:spcPts val="205"/>
              </a:spcBef>
              <a:spcAft>
                <a:spcPts val="600"/>
              </a:spcAft>
              <a:buClr>
                <a:srgbClr val="ED1B34"/>
              </a:buClr>
              <a:buFont typeface="Arial" panose="020B0604020202020204" pitchFamily="34" charset="0"/>
              <a:buChar char="•"/>
              <a:defRPr/>
            </a:pPr>
            <a:r>
              <a:rPr lang="sv-SE" kern="1200"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Hur är vi mot varandra?</a:t>
            </a:r>
          </a:p>
          <a:p>
            <a:pPr lvl="0">
              <a:spcBef>
                <a:spcPts val="205"/>
              </a:spcBef>
              <a:spcAft>
                <a:spcPts val="600"/>
              </a:spcAft>
              <a:buClr>
                <a:srgbClr val="ED1B34"/>
              </a:buClr>
              <a:buFont typeface="Arial" panose="020B0604020202020204" pitchFamily="34" charset="0"/>
              <a:buChar char="•"/>
              <a:defRPr/>
            </a:pPr>
            <a:r>
              <a:rPr lang="sv-SE" kern="1200"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Vem är ledaren? Formella och informella ledare</a:t>
            </a:r>
          </a:p>
          <a:p>
            <a:pPr lvl="0">
              <a:spcBef>
                <a:spcPts val="205"/>
              </a:spcBef>
              <a:spcAft>
                <a:spcPts val="600"/>
              </a:spcAft>
              <a:buClr>
                <a:srgbClr val="ED1B34"/>
              </a:buClr>
              <a:buFont typeface="Arial" panose="020B0604020202020204" pitchFamily="34" charset="0"/>
              <a:buChar char="•"/>
              <a:defRPr/>
            </a:pPr>
            <a:r>
              <a:rPr lang="sv-SE" kern="1200"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Vi är alla ledare och vad innebär det för mig?       </a:t>
            </a:r>
          </a:p>
          <a:p>
            <a:pPr lvl="0">
              <a:spcBef>
                <a:spcPts val="205"/>
              </a:spcBef>
              <a:spcAft>
                <a:spcPts val="600"/>
              </a:spcAft>
              <a:buClr>
                <a:srgbClr val="ED1B34"/>
              </a:buClr>
              <a:buFont typeface="Arial" panose="020B0604020202020204" pitchFamily="34" charset="0"/>
              <a:buChar char="•"/>
              <a:defRPr/>
            </a:pPr>
            <a:r>
              <a:rPr lang="sv-SE" kern="1200" dirty="0">
                <a:solidFill>
                  <a:srgbClr val="000000"/>
                </a:solidFill>
                <a:latin typeface="Garamond" panose="02020404030301010803" pitchFamily="18" charset="0"/>
                <a:ea typeface="Times New Roman" panose="02020603050405020304" pitchFamily="18" charset="0"/>
                <a:cs typeface="Times New Roman" panose="02020603050405020304" pitchFamily="18" charset="0"/>
              </a:rPr>
              <a:t>Jämför de olika partiledarnas ledarskap. </a:t>
            </a:r>
          </a:p>
          <a:p>
            <a:endParaRPr lang="sv-SE" dirty="0"/>
          </a:p>
        </p:txBody>
      </p:sp>
      <p:sp>
        <p:nvSpPr>
          <p:cNvPr id="4" name="Title 3"/>
          <p:cNvSpPr>
            <a:spLocks noGrp="1"/>
          </p:cNvSpPr>
          <p:nvPr>
            <p:ph type="title"/>
          </p:nvPr>
        </p:nvSpPr>
        <p:spPr>
          <a:xfrm>
            <a:off x="1173600" y="753087"/>
            <a:ext cx="7561591" cy="866550"/>
          </a:xfrm>
        </p:spPr>
        <p:txBody>
          <a:bodyPr/>
          <a:lstStyle/>
          <a:p>
            <a:r>
              <a:rPr lang="sv-SE" dirty="0"/>
              <a:t>Frågor att diskutera</a:t>
            </a:r>
          </a:p>
        </p:txBody>
      </p:sp>
    </p:spTree>
    <p:extLst>
      <p:ext uri="{BB962C8B-B14F-4D97-AF65-F5344CB8AC3E}">
        <p14:creationId xmlns:p14="http://schemas.microsoft.com/office/powerpoint/2010/main" val="23853763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AG_LANGUAGETEXTBOX" val="Sv"/>
</p:tagLst>
</file>

<file path=ppt/theme/theme1.xml><?xml version="1.0" encoding="utf-8"?>
<a:theme xmlns:a="http://schemas.openxmlformats.org/drawingml/2006/main" name="Socialdemokraterna">
  <a:themeElements>
    <a:clrScheme name="Socialdemokraterna ny">
      <a:dk1>
        <a:srgbClr val="000000"/>
      </a:dk1>
      <a:lt1>
        <a:srgbClr val="FFFFFF"/>
      </a:lt1>
      <a:dk2>
        <a:srgbClr val="9C9E9F"/>
      </a:dk2>
      <a:lt2>
        <a:srgbClr val="DDDDDD"/>
      </a:lt2>
      <a:accent1>
        <a:srgbClr val="B40D1E"/>
      </a:accent1>
      <a:accent2>
        <a:srgbClr val="ED1B34"/>
      </a:accent2>
      <a:accent3>
        <a:srgbClr val="FFDCD6"/>
      </a:accent3>
      <a:accent4>
        <a:srgbClr val="000000"/>
      </a:accent4>
      <a:accent5>
        <a:srgbClr val="7F7F7F"/>
      </a:accent5>
      <a:accent6>
        <a:srgbClr val="A5A5A5"/>
      </a:accent6>
      <a:hlink>
        <a:srgbClr val="292929"/>
      </a:hlink>
      <a:folHlink>
        <a:srgbClr val="4D4D4D"/>
      </a:folHlink>
    </a:clrScheme>
    <a:fontScheme name="Socialdemokraterna">
      <a:majorFont>
        <a:latin typeface="Kapra Neue Custom"/>
        <a:ea typeface=""/>
        <a:cs typeface=""/>
      </a:majorFont>
      <a:minorFont>
        <a:latin typeface="Avenir LT Pro 65 Medium"/>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lgn="l">
          <a:spcBef>
            <a:spcPts val="600"/>
          </a:spcBef>
          <a:spcAft>
            <a:spcPts val="300"/>
          </a:spcAft>
          <a:defRPr sz="2400" dirty="0" err="1" smtClean="0">
            <a:latin typeface="+mn-lt"/>
          </a:defRPr>
        </a:defPPr>
      </a:lstStyle>
    </a:txDef>
  </a:objectDefaults>
  <a:extraClrSchemeLst/>
  <a:extLst>
    <a:ext uri="{05A4C25C-085E-4340-85A3-A5531E510DB2}">
      <thm15:themeFamily xmlns:thm15="http://schemas.microsoft.com/office/thememl/2012/main" name="PPT S wide.pptx" id="{D309139B-C5CA-4961-B7D2-2E471F08073A}" vid="{C9A81B95-742E-464F-8A95-CCB3CFD03F33}"/>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PPT S wide</Template>
  <TotalTime>13</TotalTime>
  <Words>719</Words>
  <Application>Microsoft Office PowerPoint</Application>
  <PresentationFormat>Bredbild</PresentationFormat>
  <Paragraphs>48</Paragraphs>
  <Slides>11</Slides>
  <Notes>10</Notes>
  <HiddenSlides>0</HiddenSlides>
  <MMClips>0</MMClips>
  <ScaleCrop>false</ScaleCrop>
  <HeadingPairs>
    <vt:vector size="6" baseType="variant">
      <vt:variant>
        <vt:lpstr>Använt teckensnitt</vt:lpstr>
      </vt:variant>
      <vt:variant>
        <vt:i4>6</vt:i4>
      </vt:variant>
      <vt:variant>
        <vt:lpstr>Tema</vt:lpstr>
      </vt:variant>
      <vt:variant>
        <vt:i4>1</vt:i4>
      </vt:variant>
      <vt:variant>
        <vt:lpstr>Bildrubriker</vt:lpstr>
      </vt:variant>
      <vt:variant>
        <vt:i4>11</vt:i4>
      </vt:variant>
    </vt:vector>
  </HeadingPairs>
  <TitlesOfParts>
    <vt:vector size="18" baseType="lpstr">
      <vt:lpstr>Arial</vt:lpstr>
      <vt:lpstr>Avenir LT Pro 65 Medium</vt:lpstr>
      <vt:lpstr>Calibri</vt:lpstr>
      <vt:lpstr>Garamond</vt:lpstr>
      <vt:lpstr>Kapra Neue Custom</vt:lpstr>
      <vt:lpstr>Times New Roman</vt:lpstr>
      <vt:lpstr>Socialdemokraterna</vt:lpstr>
      <vt:lpstr>Introduktion till Socialdemokratiskt ledarskap och organisationskultur</vt:lpstr>
      <vt:lpstr>Grunden</vt:lpstr>
      <vt:lpstr>Organisationskultur</vt:lpstr>
      <vt:lpstr>Krav på dig som ledare</vt:lpstr>
      <vt:lpstr>Det socialdemokratiska ledarskapet ska vara:</vt:lpstr>
      <vt:lpstr>Det socialdemokratiska ledarskapet ska vara:</vt:lpstr>
      <vt:lpstr>Formellt och informellt ledarskap</vt:lpstr>
      <vt:lpstr>PowerPoint-presentation</vt:lpstr>
      <vt:lpstr>Frågor att diskutera</vt:lpstr>
      <vt:lpstr>PowerPoint-presentation</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Introduktion till Socialdemokratiskt ledarskap och organisationskultur</dc:title>
  <dc:creator>Thomas Frid</dc:creator>
  <cp:lastModifiedBy>Thomas Frid</cp:lastModifiedBy>
  <cp:revision>3</cp:revision>
  <dcterms:created xsi:type="dcterms:W3CDTF">2020-08-24T13:10:09Z</dcterms:created>
  <dcterms:modified xsi:type="dcterms:W3CDTF">2021-01-29T10:12:42Z</dcterms:modified>
</cp:coreProperties>
</file>