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"/>
  </p:notesMasterIdLst>
  <p:sldIdLst>
    <p:sldId id="257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2F1B6-72AF-CBBB-0497-A5DB4623D081}" v="2" dt="2020-04-27T19:41:19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kommer de kommande 45 minuterna att påbörja ett arbete med den Socialdemokratiska ledarskapsidén</a:t>
            </a:r>
          </a:p>
          <a:p>
            <a:r>
              <a:rPr lang="sv-SE" dirty="0"/>
              <a:t>Den antogs av PS för ganska precis ett år sedan och ligger till grund för alla Ledarskapsutbildningar vi genomför</a:t>
            </a:r>
          </a:p>
          <a:p>
            <a:r>
              <a:rPr lang="sv-SE" dirty="0"/>
              <a:t>Grundläggande ledarskapsutbildning – för alla med uppdrag i, eller åt, partiet</a:t>
            </a:r>
          </a:p>
          <a:p>
            <a:r>
              <a:rPr lang="sv-SE" dirty="0"/>
              <a:t>Påbyggnad för de som leder partivänner</a:t>
            </a:r>
          </a:p>
          <a:p>
            <a:r>
              <a:rPr lang="sv-SE" dirty="0"/>
              <a:t>Avancerad för våra allra främsta företrädare</a:t>
            </a:r>
          </a:p>
          <a:p>
            <a:r>
              <a:rPr lang="sv-SE" dirty="0"/>
              <a:t>Utgångspunkten är att vi </a:t>
            </a:r>
            <a:r>
              <a:rPr lang="sv-SE" u="sng" dirty="0"/>
              <a:t>ALLA</a:t>
            </a:r>
            <a:r>
              <a:rPr lang="sv-SE" dirty="0"/>
              <a:t> är ledare och ska bära de Socialdemokratiska värderingarna i vårt sätt att vara, bemöta varandra – och andra</a:t>
            </a:r>
          </a:p>
          <a:p>
            <a:r>
              <a:rPr lang="sv-SE" dirty="0"/>
              <a:t>Vi måste vara </a:t>
            </a:r>
            <a:r>
              <a:rPr lang="sv-SE"/>
              <a:t>våra värderingar!!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Ledarskapsidén är generellt hållen</a:t>
            </a:r>
            <a:br>
              <a:rPr lang="sv-SE" dirty="0"/>
            </a:br>
            <a:r>
              <a:rPr lang="sv-SE" dirty="0"/>
              <a:t>Ha på er jämställdhetsglasögon och tänk avdelningen/kansliet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>
                <a:latin typeface="Garamond" panose="02020404030301010803" pitchFamily="18" charset="0"/>
              </a:rPr>
              <a:t>Den socialdemokratiska ledarskapsidén</a:t>
            </a:r>
            <a:endParaRPr lang="sv-SE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892" y="2141416"/>
            <a:ext cx="9220570" cy="4392549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ED1B34"/>
              </a:buClr>
              <a:buSzPts val="2800"/>
              <a:buNone/>
            </a:pP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1. Sammanfatta texten i </a:t>
            </a:r>
            <a:r>
              <a:rPr lang="sv-SE" b="1" dirty="0">
                <a:solidFill>
                  <a:srgbClr val="000000"/>
                </a:solidFill>
                <a:latin typeface="Garamond" panose="02020404030301010803" pitchFamily="18" charset="0"/>
              </a:rPr>
              <a:t>totalt två meningar</a:t>
            </a: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 det ni ser som kärnan i: </a:t>
            </a:r>
          </a:p>
          <a:p>
            <a:pPr marL="139700" lvl="0" indent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vår värdegrund, en önskvärd organisationskultur och därmed ett önskvärt ledarskap</a:t>
            </a:r>
            <a:b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endParaRPr lang="sv-SE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spcBef>
                <a:spcPts val="640"/>
              </a:spcBef>
              <a:spcAft>
                <a:spcPts val="0"/>
              </a:spcAft>
              <a:buClr>
                <a:srgbClr val="ED1B34"/>
              </a:buClr>
              <a:buSzPts val="2800"/>
              <a:buNone/>
            </a:pPr>
            <a:r>
              <a:rPr lang="sv-SE">
                <a:solidFill>
                  <a:srgbClr val="000000"/>
                </a:solidFill>
                <a:latin typeface="Garamond"/>
              </a:rPr>
              <a:t>2. Beskriv också vilka krav (konsekvenser) detta ställer på oss som </a:t>
            </a:r>
            <a:r>
              <a:rPr lang="sv-SE" dirty="0">
                <a:solidFill>
                  <a:srgbClr val="000000"/>
                </a:solidFill>
                <a:latin typeface="Garamond"/>
              </a:rPr>
              <a:t>ledare, på vårt förhållningssätt och våra beteenden, i vardagen, på jobbet? </a:t>
            </a:r>
            <a:endParaRPr lang="sv-SE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40"/>
              </a:spcBef>
              <a:spcAft>
                <a:spcPts val="0"/>
              </a:spcAft>
              <a:buClr>
                <a:srgbClr val="ED1B34"/>
              </a:buClr>
              <a:buSzPts val="2800"/>
            </a:pP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Vi ska börja/fortsätta/sluta </a:t>
            </a:r>
            <a:r>
              <a:rPr lang="sv-SE" b="1" dirty="0">
                <a:solidFill>
                  <a:srgbClr val="000000"/>
                </a:solidFill>
                <a:latin typeface="Garamond" panose="02020404030301010803" pitchFamily="18" charset="0"/>
              </a:rPr>
              <a:t>säga</a:t>
            </a:r>
          </a:p>
          <a:p>
            <a:pPr>
              <a:spcBef>
                <a:spcPts val="640"/>
              </a:spcBef>
              <a:spcAft>
                <a:spcPts val="0"/>
              </a:spcAft>
              <a:buClr>
                <a:srgbClr val="ED1B34"/>
              </a:buClr>
              <a:buSzPts val="2800"/>
            </a:pP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Vi ska börja/fortsätta/sluta </a:t>
            </a:r>
            <a:r>
              <a:rPr lang="sv-SE" b="1" dirty="0">
                <a:solidFill>
                  <a:srgbClr val="000000"/>
                </a:solidFill>
                <a:latin typeface="Garamond" panose="02020404030301010803" pitchFamily="18" charset="0"/>
              </a:rPr>
              <a:t>göra</a:t>
            </a:r>
          </a:p>
          <a:p>
            <a:pPr marL="0" indent="0">
              <a:spcBef>
                <a:spcPts val="640"/>
              </a:spcBef>
              <a:spcAft>
                <a:spcPts val="0"/>
              </a:spcAft>
              <a:buClr>
                <a:srgbClr val="ED1B34"/>
              </a:buClr>
              <a:buSzPts val="2800"/>
              <a:buNone/>
            </a:pPr>
            <a:endParaRPr lang="sv-SE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Clr>
                <a:srgbClr val="ED1B34"/>
              </a:buClr>
              <a:buSzPts val="2800"/>
              <a:buNone/>
            </a:pP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3. Redovisa de två meningarna </a:t>
            </a:r>
            <a:r>
              <a:rPr lang="sv-SE" u="sng" dirty="0">
                <a:solidFill>
                  <a:srgbClr val="000000"/>
                </a:solidFill>
                <a:latin typeface="Garamond" panose="02020404030301010803" pitchFamily="18" charset="0"/>
              </a:rPr>
              <a:t>och</a:t>
            </a:r>
            <a:r>
              <a:rPr lang="sv-SE" dirty="0">
                <a:solidFill>
                  <a:srgbClr val="000000"/>
                </a:solidFill>
                <a:latin typeface="Garamond" panose="02020404030301010803" pitchFamily="18" charset="0"/>
              </a:rPr>
              <a:t> dess konsekvenser på ett A3 eller ett blädderblocksblad</a:t>
            </a:r>
            <a:br>
              <a:rPr lang="sv-SE" sz="2200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endParaRPr lang="sv-SE" sz="22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3892" y="203201"/>
            <a:ext cx="8937774" cy="1448046"/>
          </a:xfrm>
        </p:spPr>
        <p:txBody>
          <a:bodyPr/>
          <a:lstStyle/>
          <a:p>
            <a:r>
              <a:rPr lang="sv-SE" sz="3200" dirty="0">
                <a:solidFill>
                  <a:srgbClr val="ED1B34"/>
                </a:solidFill>
                <a:latin typeface="Garamond" panose="02020404030301010803" pitchFamily="18" charset="0"/>
              </a:rPr>
              <a:t>Läs igenom texten enskilt, diskutera därefter i mindre grupper 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23</TotalTime>
  <Words>210</Words>
  <Application>Microsoft Office PowerPoint</Application>
  <PresentationFormat>Bredbild</PresentationFormat>
  <Paragraphs>20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Avenir LT Pro 65 Medium</vt:lpstr>
      <vt:lpstr>Calibri</vt:lpstr>
      <vt:lpstr>Garamond</vt:lpstr>
      <vt:lpstr>Kapra Neue Custom</vt:lpstr>
      <vt:lpstr>Socialdemokraterna</vt:lpstr>
      <vt:lpstr>Den socialdemokratiska ledarskapsidén</vt:lpstr>
      <vt:lpstr>Läs igenom texten enskilt, diskutera därefter i mindre grupper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socialdemokratiska ledarskapsidén</dc:title>
  <dc:creator>Thomas Frid</dc:creator>
  <cp:lastModifiedBy>Thomas Frid</cp:lastModifiedBy>
  <cp:revision>6</cp:revision>
  <dcterms:created xsi:type="dcterms:W3CDTF">2019-11-11T09:35:12Z</dcterms:created>
  <dcterms:modified xsi:type="dcterms:W3CDTF">2021-01-29T10:11:37Z</dcterms:modified>
</cp:coreProperties>
</file>