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6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71" r:id="rId9"/>
    <p:sldId id="260" r:id="rId10"/>
    <p:sldId id="269" r:id="rId11"/>
    <p:sldId id="273" r:id="rId12"/>
    <p:sldId id="274" r:id="rId13"/>
    <p:sldId id="275" r:id="rId14"/>
    <p:sldId id="261" r:id="rId15"/>
  </p:sldIdLst>
  <p:sldSz cx="12192000" cy="685800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xelsson" initials="PA" lastIdx="3" clrIdx="0">
    <p:extLst>
      <p:ext uri="{19B8F6BF-5375-455C-9EA6-DF929625EA0E}">
        <p15:presenceInfo xmlns:p15="http://schemas.microsoft.com/office/powerpoint/2012/main" userId="S::petra.axelsson@socialdemokraterna.se::919a7e82-8434-43e7-a141-a76a127acd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D6"/>
    <a:srgbClr val="ED1B34"/>
    <a:srgbClr val="B4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7B155-E826-46B9-9A3A-888A910707A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D29D-D7E3-4547-AF0B-728EC45D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718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4392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0186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865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935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9931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7375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2482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4670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5902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9796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853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637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3703D8-CEB9-4C86-8AD4-11466FC2E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6150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t" anchorCtr="0"/>
          <a:lstStyle>
            <a:lvl1pPr algn="l">
              <a:defRPr sz="8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(ros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9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(r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1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00F94DA-5798-4145-917A-AE47D0E3914F}"/>
              </a:ext>
            </a:extLst>
          </p:cNvPr>
          <p:cNvSpPr txBox="1"/>
          <p:nvPr userDrawn="1"/>
        </p:nvSpPr>
        <p:spPr>
          <a:xfrm>
            <a:off x="1205607" y="2237257"/>
            <a:ext cx="10104077" cy="2282333"/>
          </a:xfrm>
          <a:prstGeom prst="rect">
            <a:avLst/>
          </a:prstGeom>
          <a:noFill/>
        </p:spPr>
        <p:txBody>
          <a:bodyPr wrap="square" lIns="0" tIns="180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starkare samhälle.</a:t>
            </a:r>
          </a:p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tryggare Sverige.</a:t>
            </a:r>
          </a:p>
        </p:txBody>
      </p:sp>
    </p:spTree>
    <p:extLst>
      <p:ext uri="{BB962C8B-B14F-4D97-AF65-F5344CB8AC3E}">
        <p14:creationId xmlns:p14="http://schemas.microsoft.com/office/powerpoint/2010/main" val="4002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74FBCDD-2D73-1F49-826A-160CB3CFCA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7970" y="2148029"/>
            <a:ext cx="368182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objekt 18">
            <a:extLst>
              <a:ext uri="{FF2B5EF4-FFF2-40B4-BE49-F238E27FC236}">
                <a16:creationId xmlns:a16="http://schemas.microsoft.com/office/drawing/2014/main" id="{78EC6EB9-F10D-4113-BF4C-AA46D5D2E6A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8589"/>
            <a:ext cx="12192000" cy="6854572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3892" y="476250"/>
            <a:ext cx="7561591" cy="175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892" y="2571321"/>
            <a:ext cx="7561591" cy="29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79" y="6405646"/>
            <a:ext cx="38608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venir LT Std 35 Light" panose="020B0402020203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7049" y="252942"/>
            <a:ext cx="7920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venir LT Std 35 Light" panose="020B0402020203020204" pitchFamily="34" charset="0"/>
              </a:defRPr>
            </a:lvl1pPr>
          </a:lstStyle>
          <a:p>
            <a:fld id="{46085A6D-D083-4792-977F-F5A10C3755B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xxLanguageTextBox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6933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81" r:id="rId4"/>
    <p:sldLayoutId id="2147483682" r:id="rId5"/>
    <p:sldLayoutId id="2147483680" r:id="rId6"/>
    <p:sldLayoutId id="2147483683" r:id="rId7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4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050" y="1214449"/>
            <a:ext cx="9613900" cy="4429102"/>
          </a:xfrm>
        </p:spPr>
        <p:txBody>
          <a:bodyPr/>
          <a:lstStyle/>
          <a:p>
            <a:r>
              <a:rPr lang="sv-SE" dirty="0"/>
              <a:t>Socialdemokratins framväxt och genombrott</a:t>
            </a:r>
            <a:br>
              <a:rPr lang="sv-SE" dirty="0"/>
            </a:br>
            <a:br>
              <a:rPr lang="sv-SE" dirty="0"/>
            </a:br>
            <a:r>
              <a:rPr lang="sv-SE" sz="4400" dirty="0"/>
              <a:t>Gemensam inledning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399"/>
            <a:ext cx="7560000" cy="3385783"/>
          </a:xfrm>
        </p:spPr>
        <p:txBody>
          <a:bodyPr/>
          <a:lstStyle/>
          <a:p>
            <a:r>
              <a:rPr lang="sv-SE" dirty="0"/>
              <a:t>Vilka var de samhälleliga förutsättningarna och orsakerna till händelsen?</a:t>
            </a:r>
          </a:p>
          <a:p>
            <a:r>
              <a:rPr lang="sv-SE" dirty="0"/>
              <a:t>Vad hände rent sakligt?</a:t>
            </a:r>
          </a:p>
          <a:p>
            <a:r>
              <a:rPr lang="sv-SE" dirty="0"/>
              <a:t>Vilken betydelse fick det för partiet och för samhället?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Grupparbete i 30 minuter därefter </a:t>
            </a:r>
            <a:br>
              <a:rPr lang="sv-SE" dirty="0"/>
            </a:br>
            <a:r>
              <a:rPr lang="sv-SE" dirty="0"/>
              <a:t>Redovisning max 5 min redovisning per grupp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forskar i viktiga skeenden</a:t>
            </a:r>
          </a:p>
        </p:txBody>
      </p:sp>
    </p:spTree>
    <p:extLst>
      <p:ext uri="{BB962C8B-B14F-4D97-AF65-F5344CB8AC3E}">
        <p14:creationId xmlns:p14="http://schemas.microsoft.com/office/powerpoint/2010/main" val="556686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050" y="562347"/>
            <a:ext cx="9613900" cy="5242835"/>
          </a:xfrm>
        </p:spPr>
        <p:txBody>
          <a:bodyPr/>
          <a:lstStyle/>
          <a:p>
            <a:r>
              <a:rPr lang="sv-SE" spc="-3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socialdemokratins framväxt och genombrott</a:t>
            </a:r>
            <a:br>
              <a:rPr lang="sv-SE" spc="-3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sv-SE" spc="-3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v-SE" sz="4400" spc="-3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Metod 3</a:t>
            </a:r>
            <a:r>
              <a:rPr lang="sv-SE" spc="-3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486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892" y="1837682"/>
            <a:ext cx="3481997" cy="493835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August Palm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Hjalmar Branting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 err="1"/>
              <a:t>Hinke</a:t>
            </a:r>
            <a:r>
              <a:rPr lang="sv-SE" dirty="0"/>
              <a:t> </a:t>
            </a:r>
            <a:r>
              <a:rPr lang="sv-SE" dirty="0" err="1"/>
              <a:t>Bergegren</a:t>
            </a:r>
            <a:endParaRPr lang="sv-SE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Axel Danielsson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Alina </a:t>
            </a:r>
            <a:r>
              <a:rPr lang="sv-SE" dirty="0" err="1"/>
              <a:t>Jägerstedt</a:t>
            </a:r>
            <a:endParaRPr lang="sv-SE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Claes Tholin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Fredrik </a:t>
            </a:r>
            <a:r>
              <a:rPr lang="sv-SE" dirty="0" err="1"/>
              <a:t>Sterky</a:t>
            </a:r>
            <a:endParaRPr lang="sv-SE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Herman Lindqvist </a:t>
            </a:r>
            <a:r>
              <a:rPr lang="sv-SE" dirty="0" err="1"/>
              <a:t>dä</a:t>
            </a:r>
            <a:endParaRPr lang="sv-SE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Anna </a:t>
            </a:r>
            <a:r>
              <a:rPr lang="sv-SE" dirty="0" err="1"/>
              <a:t>Sterky</a:t>
            </a:r>
            <a:endParaRPr lang="sv-SE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Amanda </a:t>
            </a:r>
            <a:r>
              <a:rPr lang="sv-SE" dirty="0" err="1"/>
              <a:t>Horney</a:t>
            </a:r>
            <a:endParaRPr lang="sv-SE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Kata Dalström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Fredrik Vilhelm Thorsson</a:t>
            </a:r>
            <a:br>
              <a:rPr lang="sv-SE" dirty="0"/>
            </a:br>
            <a:r>
              <a:rPr lang="sv-SE" dirty="0"/>
              <a:t>Rickard Sandler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5734" y="81968"/>
            <a:ext cx="8514827" cy="1755714"/>
          </a:xfrm>
        </p:spPr>
        <p:txBody>
          <a:bodyPr/>
          <a:lstStyle/>
          <a:p>
            <a:r>
              <a:rPr lang="sv-SE" dirty="0"/>
              <a:t>Vi forskar om viktiga personer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1485E54-7560-4E10-A6F1-627979DB1A97}"/>
              </a:ext>
            </a:extLst>
          </p:cNvPr>
          <p:cNvSpPr txBox="1">
            <a:spLocks/>
          </p:cNvSpPr>
          <p:nvPr/>
        </p:nvSpPr>
        <p:spPr bwMode="auto">
          <a:xfrm>
            <a:off x="5373147" y="1838175"/>
            <a:ext cx="3481997" cy="49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 err="1"/>
              <a:t>Zeth</a:t>
            </a:r>
            <a:r>
              <a:rPr lang="sv-SE" dirty="0"/>
              <a:t> ”</a:t>
            </a:r>
            <a:r>
              <a:rPr lang="sv-SE" dirty="0" err="1"/>
              <a:t>Zäta</a:t>
            </a:r>
            <a:r>
              <a:rPr lang="sv-SE" dirty="0"/>
              <a:t>” Höglund </a:t>
            </a:r>
            <a:br>
              <a:rPr lang="sv-SE" dirty="0"/>
            </a:br>
            <a:r>
              <a:rPr lang="sv-SE" dirty="0"/>
              <a:t>Harry Svensson SSU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Nils Karleby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sv-SE" kern="0" dirty="0"/>
              <a:t>Rickard Lindström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sv-SE" kern="0" dirty="0"/>
              <a:t>Karl Fredriksson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sv-SE" kern="0" dirty="0"/>
              <a:t>Ernst </a:t>
            </a:r>
            <a:r>
              <a:rPr lang="sv-SE" kern="0" dirty="0" err="1"/>
              <a:t>Wigfors</a:t>
            </a:r>
            <a:endParaRPr lang="sv-SE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sv-SE" kern="0"/>
              <a:t>Agda </a:t>
            </a:r>
            <a:r>
              <a:rPr lang="sv-SE" kern="0" dirty="0"/>
              <a:t>Östlund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sv-SE" kern="0" dirty="0"/>
              <a:t>Torsten Nothin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sv-SE" kern="0" dirty="0"/>
              <a:t>Gustav Möller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sv-SE" kern="0" dirty="0"/>
              <a:t>Fredrik Thorsson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sv-SE" kern="0" dirty="0"/>
              <a:t>Per-Albin Hansson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sv-SE" kern="0" dirty="0"/>
              <a:t>Edvard Johansson LO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sv-SE" sz="18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sv-SE" sz="1800" kern="0" dirty="0"/>
          </a:p>
        </p:txBody>
      </p:sp>
    </p:spTree>
    <p:extLst>
      <p:ext uri="{BB962C8B-B14F-4D97-AF65-F5344CB8AC3E}">
        <p14:creationId xmlns:p14="http://schemas.microsoft.com/office/powerpoint/2010/main" val="77800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399"/>
            <a:ext cx="7560000" cy="3385783"/>
          </a:xfrm>
        </p:spPr>
        <p:txBody>
          <a:bodyPr/>
          <a:lstStyle/>
          <a:p>
            <a:r>
              <a:rPr lang="sv-SE" dirty="0"/>
              <a:t>Vem var dom?</a:t>
            </a:r>
          </a:p>
          <a:p>
            <a:r>
              <a:rPr lang="sv-SE" dirty="0"/>
              <a:t>Vad är deras roll i historien?</a:t>
            </a:r>
          </a:p>
          <a:p>
            <a:r>
              <a:rPr lang="sv-SE" dirty="0"/>
              <a:t>Vad blev dom mest kända för?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Grupparbete i 30 minuter därefter </a:t>
            </a:r>
            <a:br>
              <a:rPr lang="sv-SE" dirty="0"/>
            </a:br>
            <a:r>
              <a:rPr lang="sv-SE" dirty="0"/>
              <a:t>Redovisning max 5 min redovisning per grupp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forskar om viktiga personer</a:t>
            </a:r>
          </a:p>
        </p:txBody>
      </p:sp>
    </p:spTree>
    <p:extLst>
      <p:ext uri="{BB962C8B-B14F-4D97-AF65-F5344CB8AC3E}">
        <p14:creationId xmlns:p14="http://schemas.microsoft.com/office/powerpoint/2010/main" val="2477164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26DD9D-8285-E74B-A4B3-3B84AEC33AAE}"/>
              </a:ext>
            </a:extLst>
          </p:cNvPr>
          <p:cNvSpPr/>
          <p:nvPr/>
        </p:nvSpPr>
        <p:spPr>
          <a:xfrm>
            <a:off x="9333186" y="4214648"/>
            <a:ext cx="2490952" cy="2375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45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600 år av svensk-finsk stat slutar 1809, Sverige en perifer stat i Europa</a:t>
            </a:r>
          </a:p>
          <a:p>
            <a:r>
              <a:rPr lang="sv-SE" dirty="0"/>
              <a:t>Befolkningsexplosion och klassdelning</a:t>
            </a:r>
          </a:p>
          <a:p>
            <a:r>
              <a:rPr lang="sv-SE" dirty="0"/>
              <a:t>Jordbruk och landsbygd dominerar men skiftet inleder en kapitalistisk utveckling</a:t>
            </a:r>
          </a:p>
          <a:p>
            <a:r>
              <a:rPr lang="sv-SE" dirty="0"/>
              <a:t>Arbetare, arbetarprotester och arbetarorganisering förekom före Palm, Sundsvallsstrejken 1879</a:t>
            </a:r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SVERIGE FÖRE ARBETARRÖRELSEN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3811350"/>
          </a:xfrm>
        </p:spPr>
        <p:txBody>
          <a:bodyPr/>
          <a:lstStyle/>
          <a:p>
            <a:r>
              <a:rPr lang="sv-SE" dirty="0"/>
              <a:t>Kungamakt försvagas, kommuner ersätter socknen 1863 och tvåkammarriksdag 1866</a:t>
            </a:r>
          </a:p>
          <a:p>
            <a:r>
              <a:rPr lang="sv-SE" dirty="0"/>
              <a:t>Industrialisering och urbanisering</a:t>
            </a:r>
          </a:p>
          <a:p>
            <a:r>
              <a:rPr lang="sv-SE" dirty="0"/>
              <a:t>Folkrörelserna (frikyrkor, nykterhet och arbetar)</a:t>
            </a:r>
          </a:p>
          <a:p>
            <a:r>
              <a:rPr lang="sv-SE" dirty="0"/>
              <a:t>Emigration och kolonisering av Norrland drivs på av fattigdom och hunger</a:t>
            </a:r>
          </a:p>
          <a:p>
            <a:r>
              <a:rPr lang="sv-SE" dirty="0"/>
              <a:t>Från kanaler till järnvägar. Från ånga till el</a:t>
            </a:r>
          </a:p>
          <a:p>
            <a:r>
              <a:rPr lang="sv-SE" dirty="0"/>
              <a:t>Skakig union med Norge. Tyskorientering.</a:t>
            </a:r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1800-TALETS SVERIGE I FÖRÄNDRING</a:t>
            </a:r>
          </a:p>
        </p:txBody>
      </p:sp>
    </p:spTree>
    <p:extLst>
      <p:ext uri="{BB962C8B-B14F-4D97-AF65-F5344CB8AC3E}">
        <p14:creationId xmlns:p14="http://schemas.microsoft.com/office/powerpoint/2010/main" val="42430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1881 August Palm</a:t>
            </a:r>
          </a:p>
          <a:p>
            <a:r>
              <a:rPr lang="sv-SE" dirty="0"/>
              <a:t>1889 SAP bildas av fackföreningar</a:t>
            </a:r>
          </a:p>
          <a:p>
            <a:r>
              <a:rPr lang="sv-SE" dirty="0"/>
              <a:t>1898 LO bildas av partiet, KF 1899</a:t>
            </a:r>
          </a:p>
          <a:p>
            <a:r>
              <a:rPr lang="sv-SE" dirty="0"/>
              <a:t>1896 Branting i riksdagen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Europa: Marx, Bernstein, 2:a Internationalen och ”ministersocialismen”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PIONJÄRTIDEN </a:t>
            </a:r>
            <a:br>
              <a:rPr lang="sv-SE" dirty="0"/>
            </a:br>
            <a:r>
              <a:rPr lang="sv-SE" dirty="0"/>
              <a:t>1881-1902?</a:t>
            </a:r>
          </a:p>
        </p:txBody>
      </p:sp>
    </p:spTree>
    <p:extLst>
      <p:ext uri="{BB962C8B-B14F-4D97-AF65-F5344CB8AC3E}">
        <p14:creationId xmlns:p14="http://schemas.microsoft.com/office/powerpoint/2010/main" val="3959236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1905 Unionsupplösning och den första liberal regeringen</a:t>
            </a:r>
          </a:p>
          <a:p>
            <a:r>
              <a:rPr lang="sv-SE" dirty="0"/>
              <a:t>1909 Storstrejken/storlockouten </a:t>
            </a:r>
          </a:p>
          <a:p>
            <a:r>
              <a:rPr lang="sv-SE" dirty="0"/>
              <a:t>1917 Partisprängning i Sverige och hela Europa, liberalsocialdemokratisk regering</a:t>
            </a:r>
          </a:p>
          <a:p>
            <a:r>
              <a:rPr lang="sv-SE" dirty="0"/>
              <a:t>1920 (S) minoritetsregering</a:t>
            </a:r>
          </a:p>
          <a:p>
            <a:pPr marL="0" indent="0">
              <a:buNone/>
            </a:pPr>
            <a:r>
              <a:rPr lang="sv-SE" dirty="0"/>
              <a:t>Rösträttsfrågan – Parlamentarismen</a:t>
            </a:r>
          </a:p>
          <a:p>
            <a:pPr marL="0" indent="0">
              <a:buNone/>
            </a:pPr>
            <a:r>
              <a:rPr lang="sv-SE" dirty="0"/>
              <a:t>Åtta timmars arbetsdag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GENOMBROTTSÅR</a:t>
            </a:r>
            <a:br>
              <a:rPr lang="sv-SE" dirty="0"/>
            </a:br>
            <a:r>
              <a:rPr lang="sv-SE" dirty="0"/>
              <a:t> 1902-1920</a:t>
            </a:r>
          </a:p>
        </p:txBody>
      </p:sp>
    </p:spTree>
    <p:extLst>
      <p:ext uri="{BB962C8B-B14F-4D97-AF65-F5344CB8AC3E}">
        <p14:creationId xmlns:p14="http://schemas.microsoft.com/office/powerpoint/2010/main" val="421724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Reformismen och icke-våld (Bernstein)</a:t>
            </a:r>
          </a:p>
          <a:p>
            <a:r>
              <a:rPr lang="sv-SE" dirty="0"/>
              <a:t>Pragmatismen och nationen (Karleby) </a:t>
            </a:r>
          </a:p>
          <a:p>
            <a:r>
              <a:rPr lang="sv-SE" dirty="0"/>
              <a:t>Samförstånd före konflikt</a:t>
            </a:r>
          </a:p>
          <a:p>
            <a:r>
              <a:rPr lang="sv-SE" dirty="0"/>
              <a:t>Neutralitetspolitiken med rötter i 1800-talets utrikespolitik växer fram</a:t>
            </a:r>
          </a:p>
          <a:p>
            <a:r>
              <a:rPr lang="sv-SE" dirty="0"/>
              <a:t>Folkrörelser och egna organisationer ersätts med stats- och kommunsocialism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VÄGVAL I</a:t>
            </a:r>
          </a:p>
        </p:txBody>
      </p:sp>
    </p:spTree>
    <p:extLst>
      <p:ext uri="{BB962C8B-B14F-4D97-AF65-F5344CB8AC3E}">
        <p14:creationId xmlns:p14="http://schemas.microsoft.com/office/powerpoint/2010/main" val="106410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Legalitetens uppoffringar: Åtalsraseriet 1887-89, Åkarpslagen 1899 och AD 1929</a:t>
            </a:r>
          </a:p>
          <a:p>
            <a:r>
              <a:rPr lang="sv-SE" dirty="0"/>
              <a:t>1909 Storstrejks/lockoutsnederlaget</a:t>
            </a:r>
          </a:p>
          <a:p>
            <a:r>
              <a:rPr lang="sv-SE" dirty="0"/>
              <a:t>1914 första världskriget, internationalismen sammanbrott</a:t>
            </a:r>
          </a:p>
          <a:p>
            <a:r>
              <a:rPr lang="sv-SE" dirty="0"/>
              <a:t>1917 Revolutionshotet och partisprängningen</a:t>
            </a:r>
          </a:p>
          <a:p>
            <a:r>
              <a:rPr lang="sv-SE" dirty="0"/>
              <a:t>1926-32 Att inte regera, oppositionspolitikens elände och det ”tomma 20-talet.”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PRÖVNINGAR OCH KRISER I</a:t>
            </a:r>
          </a:p>
        </p:txBody>
      </p:sp>
    </p:spTree>
    <p:extLst>
      <p:ext uri="{BB962C8B-B14F-4D97-AF65-F5344CB8AC3E}">
        <p14:creationId xmlns:p14="http://schemas.microsoft.com/office/powerpoint/2010/main" val="197824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D66B96-3C85-4B0C-B7E4-FEDF23E0E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050" y="1183134"/>
            <a:ext cx="9613900" cy="1455136"/>
          </a:xfrm>
        </p:spPr>
        <p:txBody>
          <a:bodyPr/>
          <a:lstStyle/>
          <a:p>
            <a:r>
              <a:rPr lang="sv-SE" dirty="0"/>
              <a:t>Socialdemokratins framväxt och genombrott</a:t>
            </a:r>
            <a:br>
              <a:rPr lang="sv-SE" dirty="0"/>
            </a:br>
            <a:br>
              <a:rPr lang="sv-SE" dirty="0"/>
            </a:br>
            <a:r>
              <a:rPr lang="sv-SE" sz="4400" dirty="0"/>
              <a:t>Metod 2</a:t>
            </a:r>
          </a:p>
        </p:txBody>
      </p:sp>
    </p:spTree>
    <p:extLst>
      <p:ext uri="{BB962C8B-B14F-4D97-AF65-F5344CB8AC3E}">
        <p14:creationId xmlns:p14="http://schemas.microsoft.com/office/powerpoint/2010/main" val="376316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3599" y="2570399"/>
            <a:ext cx="9572697" cy="3385783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1846 -1924 - Från Typograferna till HSB, en folkrörelse växer fram</a:t>
            </a:r>
            <a:br>
              <a:rPr lang="sv-SE" dirty="0"/>
            </a:br>
            <a:r>
              <a:rPr lang="sv-SE" dirty="0"/>
              <a:t>1879 – Sundsvallsstrejken</a:t>
            </a:r>
            <a:br>
              <a:rPr lang="sv-SE" dirty="0"/>
            </a:br>
            <a:r>
              <a:rPr lang="sv-SE" dirty="0"/>
              <a:t>1889-1898 – Socialdemokraterna och LO bildas – F/P samverkan</a:t>
            </a:r>
            <a:br>
              <a:rPr lang="sv-SE" dirty="0"/>
            </a:br>
            <a:r>
              <a:rPr lang="sv-SE" dirty="0"/>
              <a:t>1905 – Unionsupplösning</a:t>
            </a:r>
            <a:br>
              <a:rPr lang="sv-SE" dirty="0"/>
            </a:br>
            <a:r>
              <a:rPr lang="sv-SE" dirty="0"/>
              <a:t>1909 – Storstrejken (eller lockouten)</a:t>
            </a:r>
            <a:br>
              <a:rPr lang="sv-SE" dirty="0"/>
            </a:br>
            <a:r>
              <a:rPr lang="sv-SE" dirty="0"/>
              <a:t>1914 – Socialistinternationalen i konflikt och världskrig</a:t>
            </a:r>
            <a:br>
              <a:rPr lang="sv-SE" dirty="0"/>
            </a:br>
            <a:r>
              <a:rPr lang="sv-SE" dirty="0"/>
              <a:t>1917 – Partisprängningen</a:t>
            </a:r>
            <a:br>
              <a:rPr lang="sv-SE" dirty="0"/>
            </a:br>
            <a:r>
              <a:rPr lang="sv-SE" dirty="0"/>
              <a:t>1928 – Kosackvalet</a:t>
            </a:r>
            <a:br>
              <a:rPr lang="sv-SE" dirty="0"/>
            </a:br>
            <a:r>
              <a:rPr lang="sv-SE" dirty="0"/>
              <a:t>1931 – Skotten i Ådalen</a:t>
            </a:r>
            <a:br>
              <a:rPr lang="sv-SE" dirty="0"/>
            </a:br>
            <a:r>
              <a:rPr lang="sv-SE" dirty="0"/>
              <a:t>1932 – Kreugerkrasch och S bildar regering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forskar i viktiga skeenden</a:t>
            </a:r>
          </a:p>
        </p:txBody>
      </p:sp>
    </p:spTree>
    <p:extLst>
      <p:ext uri="{BB962C8B-B14F-4D97-AF65-F5344CB8AC3E}">
        <p14:creationId xmlns:p14="http://schemas.microsoft.com/office/powerpoint/2010/main" val="39663453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ocialdemokraterna">
  <a:themeElements>
    <a:clrScheme name="Socialdemokraterna ny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B40D1E"/>
      </a:accent1>
      <a:accent2>
        <a:srgbClr val="ED1B34"/>
      </a:accent2>
      <a:accent3>
        <a:srgbClr val="FFDCD6"/>
      </a:accent3>
      <a:accent4>
        <a:srgbClr val="000000"/>
      </a:accent4>
      <a:accent5>
        <a:srgbClr val="7F7F7F"/>
      </a:accent5>
      <a:accent6>
        <a:srgbClr val="A5A5A5"/>
      </a:accent6>
      <a:hlink>
        <a:srgbClr val="292929"/>
      </a:hlink>
      <a:folHlink>
        <a:srgbClr val="4D4D4D"/>
      </a:folHlink>
    </a:clrScheme>
    <a:fontScheme name="Socialdemokraterna">
      <a:majorFont>
        <a:latin typeface="Kapra Neue Custom"/>
        <a:ea typeface=""/>
        <a:cs typeface=""/>
      </a:majorFont>
      <a:minorFont>
        <a:latin typeface="Avenir LT Std 65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Bef>
            <a:spcPts val="600"/>
          </a:spcBef>
          <a:spcAft>
            <a:spcPts val="300"/>
          </a:spcAft>
          <a:defRPr sz="2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S wide.pptx" id="{0EE83813-5331-48BA-ADF7-4B31F5A71A02}" vid="{72AE26DC-1A2B-41AA-AFA9-4E508209109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 wide</Template>
  <TotalTime>121</TotalTime>
  <Words>501</Words>
  <Application>Microsoft Office PowerPoint</Application>
  <PresentationFormat>Bredbild</PresentationFormat>
  <Paragraphs>104</Paragraphs>
  <Slides>14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1" baseType="lpstr">
      <vt:lpstr>Arial</vt:lpstr>
      <vt:lpstr>Avenir LT Std 35 Light</vt:lpstr>
      <vt:lpstr>Avenir LT Std 65 Medium</vt:lpstr>
      <vt:lpstr>Calibri</vt:lpstr>
      <vt:lpstr>Kapra Neue Custom</vt:lpstr>
      <vt:lpstr>Times New Roman</vt:lpstr>
      <vt:lpstr>Socialdemokraterna</vt:lpstr>
      <vt:lpstr>Socialdemokratins framväxt och genombrott  Gemensam inledning</vt:lpstr>
      <vt:lpstr>SVERIGE FÖRE ARBETARRÖRELSEN</vt:lpstr>
      <vt:lpstr>1800-TALETS SVERIGE I FÖRÄNDRING</vt:lpstr>
      <vt:lpstr>PIONJÄRTIDEN  1881-1902?</vt:lpstr>
      <vt:lpstr>GENOMBROTTSÅR  1902-1920</vt:lpstr>
      <vt:lpstr>  VÄGVAL I</vt:lpstr>
      <vt:lpstr>PRÖVNINGAR OCH KRISER I</vt:lpstr>
      <vt:lpstr>Socialdemokratins framväxt och genombrott  Metod 2</vt:lpstr>
      <vt:lpstr>Vi forskar i viktiga skeenden</vt:lpstr>
      <vt:lpstr>Vi forskar i viktiga skeenden</vt:lpstr>
      <vt:lpstr>socialdemokratins framväxt och genombrott  Metod 3 </vt:lpstr>
      <vt:lpstr>Vi forskar om viktiga personer</vt:lpstr>
      <vt:lpstr>Vi forskar om viktiga personer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VÅR Historia  HeNRY PETTERSSON</dc:title>
  <dc:creator>Lars-Erik</dc:creator>
  <cp:lastModifiedBy>Thomas Frid</cp:lastModifiedBy>
  <cp:revision>9</cp:revision>
  <dcterms:created xsi:type="dcterms:W3CDTF">2020-05-05T11:46:43Z</dcterms:created>
  <dcterms:modified xsi:type="dcterms:W3CDTF">2021-02-03T19:54:19Z</dcterms:modified>
</cp:coreProperties>
</file>